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58" r:id="rId3"/>
    <p:sldId id="259" r:id="rId4"/>
    <p:sldId id="278" r:id="rId5"/>
    <p:sldId id="279" r:id="rId6"/>
    <p:sldId id="280" r:id="rId7"/>
    <p:sldId id="281" r:id="rId8"/>
    <p:sldId id="264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298" r:id="rId36"/>
    <p:sldId id="299" r:id="rId37"/>
    <p:sldId id="304" r:id="rId38"/>
    <p:sldId id="300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260" r:id="rId57"/>
    <p:sldId id="261" r:id="rId58"/>
    <p:sldId id="262" r:id="rId59"/>
    <p:sldId id="263" r:id="rId60"/>
    <p:sldId id="282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</p:sldIdLst>
  <p:sldSz cx="18288000" cy="10287000"/>
  <p:notesSz cx="6858000" cy="9144000"/>
  <p:embeddedFontLs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Montserrat" panose="00000500000000000000" pitchFamily="2" charset="0"/>
      <p:regular r:id="rId79"/>
      <p:bold r:id="rId80"/>
      <p:italic r:id="rId81"/>
      <p:boldItalic r:id="rId82"/>
    </p:embeddedFont>
    <p:embeddedFont>
      <p:font typeface="Montserrat Black" panose="00000A00000000000000" pitchFamily="2" charset="0"/>
      <p:bold r:id="rId83"/>
      <p:boldItalic r:id="rId84"/>
    </p:embeddedFont>
    <p:embeddedFont>
      <p:font typeface="Montserrat Medium" panose="00000600000000000000" pitchFamily="2" charset="0"/>
      <p:regular r:id="rId85"/>
      <p:bold r:id="rId86"/>
      <p:italic r:id="rId87"/>
      <p:boldItalic r:id="rId88"/>
    </p:embeddedFont>
    <p:embeddedFont>
      <p:font typeface="Montserrat SemiBold" panose="00000700000000000000" pitchFamily="2" charset="0"/>
      <p:regular r:id="rId89"/>
      <p:bold r:id="rId90"/>
      <p:italic r:id="rId91"/>
      <p:boldItalic r:id="rId92"/>
    </p:embeddedFont>
    <p:embeddedFont>
      <p:font typeface="Open Sans" panose="020B0606030504020204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39B"/>
    <a:srgbClr val="20A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74" d="100"/>
          <a:sy n="74" d="100"/>
        </p:scale>
        <p:origin x="57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200B9-4444-4507-947E-A138AE17822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9E82707-57EF-4405-93A1-677DE068FF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OpenSSL</a:t>
          </a:r>
        </a:p>
      </dgm:t>
    </dgm:pt>
    <dgm:pt modelId="{D3170EC9-8143-454B-99A3-758CCA0F934A}" type="parTrans" cxnId="{28B23257-E60D-43E6-99C2-F246E35AAF5F}">
      <dgm:prSet/>
      <dgm:spPr/>
      <dgm:t>
        <a:bodyPr/>
        <a:lstStyle/>
        <a:p>
          <a:endParaRPr lang="it-IT"/>
        </a:p>
      </dgm:t>
    </dgm:pt>
    <dgm:pt modelId="{E9C4424D-F6F5-49AE-8F81-8508511B3D98}" type="sibTrans" cxnId="{28B23257-E60D-43E6-99C2-F246E35AAF5F}">
      <dgm:prSet/>
      <dgm:spPr/>
      <dgm:t>
        <a:bodyPr/>
        <a:lstStyle/>
        <a:p>
          <a:endParaRPr lang="it-IT"/>
        </a:p>
      </dgm:t>
    </dgm:pt>
    <dgm:pt modelId="{0946DB4E-82B7-4502-9F4D-9EF2B50FB2B4}">
      <dgm:prSet phldrT="[Testo]"/>
      <dgm:spPr>
        <a:solidFill>
          <a:srgbClr val="6EB39B"/>
        </a:solidFill>
      </dgm:spPr>
      <dgm:t>
        <a:bodyPr/>
        <a:lstStyle/>
        <a:p>
          <a:r>
            <a:rPr lang="it-IT" b="0"/>
            <a:t>Java Cryptography Architecture</a:t>
          </a:r>
          <a:endParaRPr lang="it-IT" dirty="0"/>
        </a:p>
      </dgm:t>
    </dgm:pt>
    <dgm:pt modelId="{5BC6B6FB-0CDA-4B69-9088-300CAD98B23A}" type="parTrans" cxnId="{DFD50FD4-3BED-46A2-9B54-82E5E862FDCD}">
      <dgm:prSet/>
      <dgm:spPr/>
      <dgm:t>
        <a:bodyPr/>
        <a:lstStyle/>
        <a:p>
          <a:endParaRPr lang="it-IT"/>
        </a:p>
      </dgm:t>
    </dgm:pt>
    <dgm:pt modelId="{59D1B99F-E415-4B99-B4B6-45512D3D0A18}" type="sibTrans" cxnId="{DFD50FD4-3BED-46A2-9B54-82E5E862FDCD}">
      <dgm:prSet/>
      <dgm:spPr/>
      <dgm:t>
        <a:bodyPr/>
        <a:lstStyle/>
        <a:p>
          <a:endParaRPr lang="it-IT"/>
        </a:p>
      </dgm:t>
    </dgm:pt>
    <dgm:pt modelId="{7C4A41F9-9733-4816-BFD9-98ADE72B161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Apache/Tomcat</a:t>
          </a:r>
        </a:p>
      </dgm:t>
    </dgm:pt>
    <dgm:pt modelId="{A58218FB-108C-4EC4-9DA6-2D9E29888CE5}" type="parTrans" cxnId="{1B2302AA-A71E-424D-AD65-3C2C7861F730}">
      <dgm:prSet/>
      <dgm:spPr/>
      <dgm:t>
        <a:bodyPr/>
        <a:lstStyle/>
        <a:p>
          <a:endParaRPr lang="it-IT"/>
        </a:p>
      </dgm:t>
    </dgm:pt>
    <dgm:pt modelId="{5CC01552-7967-4D79-BDD7-13CDE7AF9130}" type="sibTrans" cxnId="{1B2302AA-A71E-424D-AD65-3C2C7861F730}">
      <dgm:prSet/>
      <dgm:spPr/>
      <dgm:t>
        <a:bodyPr/>
        <a:lstStyle/>
        <a:p>
          <a:endParaRPr lang="it-IT"/>
        </a:p>
      </dgm:t>
    </dgm:pt>
    <dgm:pt modelId="{5F1A7EB3-B109-4FAF-9A28-3AEF09622A93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i="0" dirty="0"/>
            <a:t>HashiCorp Vault</a:t>
          </a:r>
          <a:endParaRPr lang="it-IT" dirty="0"/>
        </a:p>
      </dgm:t>
    </dgm:pt>
    <dgm:pt modelId="{26978282-0C6A-4140-A44F-48A2B1C53D14}" type="parTrans" cxnId="{0BAB9478-69B9-4213-A915-29C716F5FF41}">
      <dgm:prSet/>
      <dgm:spPr/>
      <dgm:t>
        <a:bodyPr/>
        <a:lstStyle/>
        <a:p>
          <a:endParaRPr lang="it-IT"/>
        </a:p>
      </dgm:t>
    </dgm:pt>
    <dgm:pt modelId="{884F6DC0-E0B1-4B45-9FAE-CA0968B40895}" type="sibTrans" cxnId="{0BAB9478-69B9-4213-A915-29C716F5FF41}">
      <dgm:prSet/>
      <dgm:spPr/>
      <dgm:t>
        <a:bodyPr/>
        <a:lstStyle/>
        <a:p>
          <a:endParaRPr lang="it-IT"/>
        </a:p>
      </dgm:t>
    </dgm:pt>
    <dgm:pt modelId="{1E026641-61FE-4449-82FF-806792A6C46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LDAP + XACML</a:t>
          </a:r>
        </a:p>
      </dgm:t>
    </dgm:pt>
    <dgm:pt modelId="{581A64A9-C509-4D31-8D8D-4F60F8FDCC2C}" type="parTrans" cxnId="{DEECE915-5164-4586-886A-1AB1FDE45E19}">
      <dgm:prSet/>
      <dgm:spPr/>
      <dgm:t>
        <a:bodyPr/>
        <a:lstStyle/>
        <a:p>
          <a:endParaRPr lang="it-IT"/>
        </a:p>
      </dgm:t>
    </dgm:pt>
    <dgm:pt modelId="{9406D3DE-E867-4CA1-89DB-A010053D7B5A}" type="sibTrans" cxnId="{DEECE915-5164-4586-886A-1AB1FDE45E19}">
      <dgm:prSet/>
      <dgm:spPr/>
      <dgm:t>
        <a:bodyPr/>
        <a:lstStyle/>
        <a:p>
          <a:endParaRPr lang="it-IT"/>
        </a:p>
      </dgm:t>
    </dgm:pt>
    <dgm:pt modelId="{27B3F946-6928-48DB-8DAF-D2B55A439A8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Keycloak</a:t>
          </a:r>
        </a:p>
      </dgm:t>
    </dgm:pt>
    <dgm:pt modelId="{77C1C771-92B0-4B78-BCB1-460E29A7BFB0}" type="parTrans" cxnId="{0CA746CD-B0D2-4185-A8F6-4706C4062B94}">
      <dgm:prSet/>
      <dgm:spPr/>
      <dgm:t>
        <a:bodyPr/>
        <a:lstStyle/>
        <a:p>
          <a:endParaRPr lang="it-IT"/>
        </a:p>
      </dgm:t>
    </dgm:pt>
    <dgm:pt modelId="{DC0056DC-1762-4E54-ADD9-81B74B8961B4}" type="sibTrans" cxnId="{0CA746CD-B0D2-4185-A8F6-4706C4062B94}">
      <dgm:prSet/>
      <dgm:spPr/>
      <dgm:t>
        <a:bodyPr/>
        <a:lstStyle/>
        <a:p>
          <a:endParaRPr lang="it-IT"/>
        </a:p>
      </dgm:t>
    </dgm:pt>
    <dgm:pt modelId="{F91774FD-5460-4044-9FA6-204BB25BFA4B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NIST 800-53</a:t>
          </a:r>
          <a:endParaRPr lang="it-IT" dirty="0"/>
        </a:p>
      </dgm:t>
    </dgm:pt>
    <dgm:pt modelId="{98247913-B573-4E5E-8DD6-6DB6BA7CE31A}" type="parTrans" cxnId="{28FE5730-3670-4F44-9FB6-EE81B39DAA58}">
      <dgm:prSet/>
      <dgm:spPr/>
      <dgm:t>
        <a:bodyPr/>
        <a:lstStyle/>
        <a:p>
          <a:endParaRPr lang="it-IT"/>
        </a:p>
      </dgm:t>
    </dgm:pt>
    <dgm:pt modelId="{643DE94C-1E06-4FCF-992E-E10BC2F09928}" type="sibTrans" cxnId="{28FE5730-3670-4F44-9FB6-EE81B39DAA58}">
      <dgm:prSet/>
      <dgm:spPr/>
      <dgm:t>
        <a:bodyPr/>
        <a:lstStyle/>
        <a:p>
          <a:endParaRPr lang="it-IT"/>
        </a:p>
      </dgm:t>
    </dgm:pt>
    <dgm:pt modelId="{816EB413-393F-414D-85AD-ACCEAD248FA0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Microsoft Threat Modelling Tool</a:t>
          </a:r>
          <a:endParaRPr lang="it-IT" dirty="0"/>
        </a:p>
      </dgm:t>
    </dgm:pt>
    <dgm:pt modelId="{713F486D-7330-4885-B91A-35F5D526DFBD}" type="parTrans" cxnId="{EFEF6889-F899-41AB-A584-6E1A1BC9FB99}">
      <dgm:prSet/>
      <dgm:spPr/>
      <dgm:t>
        <a:bodyPr/>
        <a:lstStyle/>
        <a:p>
          <a:endParaRPr lang="it-IT"/>
        </a:p>
      </dgm:t>
    </dgm:pt>
    <dgm:pt modelId="{5036F7A2-713C-46BD-A0D0-56E928F92F17}" type="sibTrans" cxnId="{EFEF6889-F899-41AB-A584-6E1A1BC9FB99}">
      <dgm:prSet/>
      <dgm:spPr/>
      <dgm:t>
        <a:bodyPr/>
        <a:lstStyle/>
        <a:p>
          <a:endParaRPr lang="it-IT"/>
        </a:p>
      </dgm:t>
    </dgm:pt>
    <dgm:pt modelId="{92E4851D-EE68-4EEA-885E-5529A2DF8B60}" type="pres">
      <dgm:prSet presAssocID="{79C200B9-4444-4507-947E-A138AE178222}" presName="diagram" presStyleCnt="0">
        <dgm:presLayoutVars>
          <dgm:dir/>
          <dgm:resizeHandles val="exact"/>
        </dgm:presLayoutVars>
      </dgm:prSet>
      <dgm:spPr/>
    </dgm:pt>
    <dgm:pt modelId="{EC91EF69-367B-4365-AF7A-4DC0B8932F7E}" type="pres">
      <dgm:prSet presAssocID="{39E82707-57EF-4405-93A1-677DE068FF91}" presName="node" presStyleLbl="node1" presStyleIdx="0" presStyleCnt="8">
        <dgm:presLayoutVars>
          <dgm:bulletEnabled val="1"/>
        </dgm:presLayoutVars>
      </dgm:prSet>
      <dgm:spPr/>
    </dgm:pt>
    <dgm:pt modelId="{05176C4C-737B-4237-8DC8-9AF8E523A5DC}" type="pres">
      <dgm:prSet presAssocID="{E9C4424D-F6F5-49AE-8F81-8508511B3D98}" presName="sibTrans" presStyleCnt="0"/>
      <dgm:spPr/>
    </dgm:pt>
    <dgm:pt modelId="{B68B3BF4-2F09-4FFF-BB17-5763F53D5B4D}" type="pres">
      <dgm:prSet presAssocID="{0946DB4E-82B7-4502-9F4D-9EF2B50FB2B4}" presName="node" presStyleLbl="node1" presStyleIdx="1" presStyleCnt="8">
        <dgm:presLayoutVars>
          <dgm:bulletEnabled val="1"/>
        </dgm:presLayoutVars>
      </dgm:prSet>
      <dgm:spPr/>
    </dgm:pt>
    <dgm:pt modelId="{90B66709-D4CD-4E1D-9B27-02677A891A25}" type="pres">
      <dgm:prSet presAssocID="{59D1B99F-E415-4B99-B4B6-45512D3D0A18}" presName="sibTrans" presStyleCnt="0"/>
      <dgm:spPr/>
    </dgm:pt>
    <dgm:pt modelId="{F1FEAC3F-5C7B-404B-B8FD-3ED43655C77A}" type="pres">
      <dgm:prSet presAssocID="{7C4A41F9-9733-4816-BFD9-98ADE72B1612}" presName="node" presStyleLbl="node1" presStyleIdx="2" presStyleCnt="8">
        <dgm:presLayoutVars>
          <dgm:bulletEnabled val="1"/>
        </dgm:presLayoutVars>
      </dgm:prSet>
      <dgm:spPr/>
    </dgm:pt>
    <dgm:pt modelId="{1C8FE2AD-FC82-411A-B509-8DAE581B38A9}" type="pres">
      <dgm:prSet presAssocID="{5CC01552-7967-4D79-BDD7-13CDE7AF9130}" presName="sibTrans" presStyleCnt="0"/>
      <dgm:spPr/>
    </dgm:pt>
    <dgm:pt modelId="{204EDF13-2BDF-48D3-AFBD-7BC59B2E9ADE}" type="pres">
      <dgm:prSet presAssocID="{5F1A7EB3-B109-4FAF-9A28-3AEF09622A93}" presName="node" presStyleLbl="node1" presStyleIdx="3" presStyleCnt="8">
        <dgm:presLayoutVars>
          <dgm:bulletEnabled val="1"/>
        </dgm:presLayoutVars>
      </dgm:prSet>
      <dgm:spPr/>
    </dgm:pt>
    <dgm:pt modelId="{E9555C74-5834-4FBC-B516-2EB66EA78249}" type="pres">
      <dgm:prSet presAssocID="{884F6DC0-E0B1-4B45-9FAE-CA0968B40895}" presName="sibTrans" presStyleCnt="0"/>
      <dgm:spPr/>
    </dgm:pt>
    <dgm:pt modelId="{2D46151C-20FC-45BE-9DDE-DF20BC67D6A9}" type="pres">
      <dgm:prSet presAssocID="{1E026641-61FE-4449-82FF-806792A6C462}" presName="node" presStyleLbl="node1" presStyleIdx="4" presStyleCnt="8">
        <dgm:presLayoutVars>
          <dgm:bulletEnabled val="1"/>
        </dgm:presLayoutVars>
      </dgm:prSet>
      <dgm:spPr/>
    </dgm:pt>
    <dgm:pt modelId="{D00E04F1-4E9A-4E7C-A68E-3CD8536B437B}" type="pres">
      <dgm:prSet presAssocID="{9406D3DE-E867-4CA1-89DB-A010053D7B5A}" presName="sibTrans" presStyleCnt="0"/>
      <dgm:spPr/>
    </dgm:pt>
    <dgm:pt modelId="{8F08A2C8-8321-466B-865F-DC95A79C9451}" type="pres">
      <dgm:prSet presAssocID="{27B3F946-6928-48DB-8DAF-D2B55A439A8A}" presName="node" presStyleLbl="node1" presStyleIdx="5" presStyleCnt="8">
        <dgm:presLayoutVars>
          <dgm:bulletEnabled val="1"/>
        </dgm:presLayoutVars>
      </dgm:prSet>
      <dgm:spPr/>
    </dgm:pt>
    <dgm:pt modelId="{91D235FC-20EE-45F4-8CFD-68A6AA4EFD04}" type="pres">
      <dgm:prSet presAssocID="{DC0056DC-1762-4E54-ADD9-81B74B8961B4}" presName="sibTrans" presStyleCnt="0"/>
      <dgm:spPr/>
    </dgm:pt>
    <dgm:pt modelId="{29FC2739-AF7C-4B33-B394-B3A51FEC905B}" type="pres">
      <dgm:prSet presAssocID="{816EB413-393F-414D-85AD-ACCEAD248FA0}" presName="node" presStyleLbl="node1" presStyleIdx="6" presStyleCnt="8">
        <dgm:presLayoutVars>
          <dgm:bulletEnabled val="1"/>
        </dgm:presLayoutVars>
      </dgm:prSet>
      <dgm:spPr/>
    </dgm:pt>
    <dgm:pt modelId="{33F44886-13F0-4447-9AC3-EE93106E524F}" type="pres">
      <dgm:prSet presAssocID="{5036F7A2-713C-46BD-A0D0-56E928F92F17}" presName="sibTrans" presStyleCnt="0"/>
      <dgm:spPr/>
    </dgm:pt>
    <dgm:pt modelId="{46B79BF5-2409-49BC-80AF-31CA559C73DA}" type="pres">
      <dgm:prSet presAssocID="{F91774FD-5460-4044-9FA6-204BB25BFA4B}" presName="node" presStyleLbl="node1" presStyleIdx="7" presStyleCnt="8">
        <dgm:presLayoutVars>
          <dgm:bulletEnabled val="1"/>
        </dgm:presLayoutVars>
      </dgm:prSet>
      <dgm:spPr/>
    </dgm:pt>
  </dgm:ptLst>
  <dgm:cxnLst>
    <dgm:cxn modelId="{DEECE915-5164-4586-886A-1AB1FDE45E19}" srcId="{79C200B9-4444-4507-947E-A138AE178222}" destId="{1E026641-61FE-4449-82FF-806792A6C462}" srcOrd="4" destOrd="0" parTransId="{581A64A9-C509-4D31-8D8D-4F60F8FDCC2C}" sibTransId="{9406D3DE-E867-4CA1-89DB-A010053D7B5A}"/>
    <dgm:cxn modelId="{40628317-72B4-4E23-A376-1E0843225335}" type="presOf" srcId="{39E82707-57EF-4405-93A1-677DE068FF91}" destId="{EC91EF69-367B-4365-AF7A-4DC0B8932F7E}" srcOrd="0" destOrd="0" presId="urn:microsoft.com/office/officeart/2005/8/layout/default"/>
    <dgm:cxn modelId="{75CC4E30-66BA-49F0-A0FD-F8000661F57A}" type="presOf" srcId="{816EB413-393F-414D-85AD-ACCEAD248FA0}" destId="{29FC2739-AF7C-4B33-B394-B3A51FEC905B}" srcOrd="0" destOrd="0" presId="urn:microsoft.com/office/officeart/2005/8/layout/default"/>
    <dgm:cxn modelId="{28FE5730-3670-4F44-9FB6-EE81B39DAA58}" srcId="{79C200B9-4444-4507-947E-A138AE178222}" destId="{F91774FD-5460-4044-9FA6-204BB25BFA4B}" srcOrd="7" destOrd="0" parTransId="{98247913-B573-4E5E-8DD6-6DB6BA7CE31A}" sibTransId="{643DE94C-1E06-4FCF-992E-E10BC2F09928}"/>
    <dgm:cxn modelId="{D48E1F34-68C2-41AF-8BE5-12A1E4529BB3}" type="presOf" srcId="{1E026641-61FE-4449-82FF-806792A6C462}" destId="{2D46151C-20FC-45BE-9DDE-DF20BC67D6A9}" srcOrd="0" destOrd="0" presId="urn:microsoft.com/office/officeart/2005/8/layout/default"/>
    <dgm:cxn modelId="{E10EC33D-C1F1-4B51-A113-9CA12F1A3B7C}" type="presOf" srcId="{27B3F946-6928-48DB-8DAF-D2B55A439A8A}" destId="{8F08A2C8-8321-466B-865F-DC95A79C9451}" srcOrd="0" destOrd="0" presId="urn:microsoft.com/office/officeart/2005/8/layout/default"/>
    <dgm:cxn modelId="{D820F276-26DD-4E3A-960C-110BF522965B}" type="presOf" srcId="{0946DB4E-82B7-4502-9F4D-9EF2B50FB2B4}" destId="{B68B3BF4-2F09-4FFF-BB17-5763F53D5B4D}" srcOrd="0" destOrd="0" presId="urn:microsoft.com/office/officeart/2005/8/layout/default"/>
    <dgm:cxn modelId="{28B23257-E60D-43E6-99C2-F246E35AAF5F}" srcId="{79C200B9-4444-4507-947E-A138AE178222}" destId="{39E82707-57EF-4405-93A1-677DE068FF91}" srcOrd="0" destOrd="0" parTransId="{D3170EC9-8143-454B-99A3-758CCA0F934A}" sibTransId="{E9C4424D-F6F5-49AE-8F81-8508511B3D98}"/>
    <dgm:cxn modelId="{0BAB9478-69B9-4213-A915-29C716F5FF41}" srcId="{79C200B9-4444-4507-947E-A138AE178222}" destId="{5F1A7EB3-B109-4FAF-9A28-3AEF09622A93}" srcOrd="3" destOrd="0" parTransId="{26978282-0C6A-4140-A44F-48A2B1C53D14}" sibTransId="{884F6DC0-E0B1-4B45-9FAE-CA0968B40895}"/>
    <dgm:cxn modelId="{73A0237B-080A-4945-B4AC-731C12870135}" type="presOf" srcId="{79C200B9-4444-4507-947E-A138AE178222}" destId="{92E4851D-EE68-4EEA-885E-5529A2DF8B60}" srcOrd="0" destOrd="0" presId="urn:microsoft.com/office/officeart/2005/8/layout/default"/>
    <dgm:cxn modelId="{7C6A7080-A582-4ABE-A551-570E4BC8969B}" type="presOf" srcId="{7C4A41F9-9733-4816-BFD9-98ADE72B1612}" destId="{F1FEAC3F-5C7B-404B-B8FD-3ED43655C77A}" srcOrd="0" destOrd="0" presId="urn:microsoft.com/office/officeart/2005/8/layout/default"/>
    <dgm:cxn modelId="{EFEF6889-F899-41AB-A584-6E1A1BC9FB99}" srcId="{79C200B9-4444-4507-947E-A138AE178222}" destId="{816EB413-393F-414D-85AD-ACCEAD248FA0}" srcOrd="6" destOrd="0" parTransId="{713F486D-7330-4885-B91A-35F5D526DFBD}" sibTransId="{5036F7A2-713C-46BD-A0D0-56E928F92F17}"/>
    <dgm:cxn modelId="{42405A94-9D3D-42E3-9768-D10CE1DF6A40}" type="presOf" srcId="{5F1A7EB3-B109-4FAF-9A28-3AEF09622A93}" destId="{204EDF13-2BDF-48D3-AFBD-7BC59B2E9ADE}" srcOrd="0" destOrd="0" presId="urn:microsoft.com/office/officeart/2005/8/layout/default"/>
    <dgm:cxn modelId="{9BADE1A6-136E-4AB0-B912-A57DE8940B37}" type="presOf" srcId="{F91774FD-5460-4044-9FA6-204BB25BFA4B}" destId="{46B79BF5-2409-49BC-80AF-31CA559C73DA}" srcOrd="0" destOrd="0" presId="urn:microsoft.com/office/officeart/2005/8/layout/default"/>
    <dgm:cxn modelId="{1B2302AA-A71E-424D-AD65-3C2C7861F730}" srcId="{79C200B9-4444-4507-947E-A138AE178222}" destId="{7C4A41F9-9733-4816-BFD9-98ADE72B1612}" srcOrd="2" destOrd="0" parTransId="{A58218FB-108C-4EC4-9DA6-2D9E29888CE5}" sibTransId="{5CC01552-7967-4D79-BDD7-13CDE7AF9130}"/>
    <dgm:cxn modelId="{0CA746CD-B0D2-4185-A8F6-4706C4062B94}" srcId="{79C200B9-4444-4507-947E-A138AE178222}" destId="{27B3F946-6928-48DB-8DAF-D2B55A439A8A}" srcOrd="5" destOrd="0" parTransId="{77C1C771-92B0-4B78-BCB1-460E29A7BFB0}" sibTransId="{DC0056DC-1762-4E54-ADD9-81B74B8961B4}"/>
    <dgm:cxn modelId="{DFD50FD4-3BED-46A2-9B54-82E5E862FDCD}" srcId="{79C200B9-4444-4507-947E-A138AE178222}" destId="{0946DB4E-82B7-4502-9F4D-9EF2B50FB2B4}" srcOrd="1" destOrd="0" parTransId="{5BC6B6FB-0CDA-4B69-9088-300CAD98B23A}" sibTransId="{59D1B99F-E415-4B99-B4B6-45512D3D0A18}"/>
    <dgm:cxn modelId="{014A9AF1-9D77-4B85-800E-111EF18ADE75}" type="presParOf" srcId="{92E4851D-EE68-4EEA-885E-5529A2DF8B60}" destId="{EC91EF69-367B-4365-AF7A-4DC0B8932F7E}" srcOrd="0" destOrd="0" presId="urn:microsoft.com/office/officeart/2005/8/layout/default"/>
    <dgm:cxn modelId="{A694C20A-F800-485B-B082-CCD0B7C7BF9E}" type="presParOf" srcId="{92E4851D-EE68-4EEA-885E-5529A2DF8B60}" destId="{05176C4C-737B-4237-8DC8-9AF8E523A5DC}" srcOrd="1" destOrd="0" presId="urn:microsoft.com/office/officeart/2005/8/layout/default"/>
    <dgm:cxn modelId="{5FB60FA7-2574-48D0-8F7B-B45EBE1FF571}" type="presParOf" srcId="{92E4851D-EE68-4EEA-885E-5529A2DF8B60}" destId="{B68B3BF4-2F09-4FFF-BB17-5763F53D5B4D}" srcOrd="2" destOrd="0" presId="urn:microsoft.com/office/officeart/2005/8/layout/default"/>
    <dgm:cxn modelId="{61B6E989-AA25-4E53-BB44-33E7D1C130B4}" type="presParOf" srcId="{92E4851D-EE68-4EEA-885E-5529A2DF8B60}" destId="{90B66709-D4CD-4E1D-9B27-02677A891A25}" srcOrd="3" destOrd="0" presId="urn:microsoft.com/office/officeart/2005/8/layout/default"/>
    <dgm:cxn modelId="{D8AAFDB5-18FC-4081-A7A5-A8A5661F4392}" type="presParOf" srcId="{92E4851D-EE68-4EEA-885E-5529A2DF8B60}" destId="{F1FEAC3F-5C7B-404B-B8FD-3ED43655C77A}" srcOrd="4" destOrd="0" presId="urn:microsoft.com/office/officeart/2005/8/layout/default"/>
    <dgm:cxn modelId="{DB213325-516A-4C95-B148-2A305C229DDA}" type="presParOf" srcId="{92E4851D-EE68-4EEA-885E-5529A2DF8B60}" destId="{1C8FE2AD-FC82-411A-B509-8DAE581B38A9}" srcOrd="5" destOrd="0" presId="urn:microsoft.com/office/officeart/2005/8/layout/default"/>
    <dgm:cxn modelId="{BB673DBD-3315-448C-8F92-285C18B328FE}" type="presParOf" srcId="{92E4851D-EE68-4EEA-885E-5529A2DF8B60}" destId="{204EDF13-2BDF-48D3-AFBD-7BC59B2E9ADE}" srcOrd="6" destOrd="0" presId="urn:microsoft.com/office/officeart/2005/8/layout/default"/>
    <dgm:cxn modelId="{9094B020-2FA1-43BC-B8A3-868314367859}" type="presParOf" srcId="{92E4851D-EE68-4EEA-885E-5529A2DF8B60}" destId="{E9555C74-5834-4FBC-B516-2EB66EA78249}" srcOrd="7" destOrd="0" presId="urn:microsoft.com/office/officeart/2005/8/layout/default"/>
    <dgm:cxn modelId="{6BE3E098-BD42-4E31-8784-1F517FBCA20A}" type="presParOf" srcId="{92E4851D-EE68-4EEA-885E-5529A2DF8B60}" destId="{2D46151C-20FC-45BE-9DDE-DF20BC67D6A9}" srcOrd="8" destOrd="0" presId="urn:microsoft.com/office/officeart/2005/8/layout/default"/>
    <dgm:cxn modelId="{FBFD5293-C50E-4C4D-AA4D-895AECC762C9}" type="presParOf" srcId="{92E4851D-EE68-4EEA-885E-5529A2DF8B60}" destId="{D00E04F1-4E9A-4E7C-A68E-3CD8536B437B}" srcOrd="9" destOrd="0" presId="urn:microsoft.com/office/officeart/2005/8/layout/default"/>
    <dgm:cxn modelId="{2F6B8FD8-65AB-43DD-9655-A416A69E9405}" type="presParOf" srcId="{92E4851D-EE68-4EEA-885E-5529A2DF8B60}" destId="{8F08A2C8-8321-466B-865F-DC95A79C9451}" srcOrd="10" destOrd="0" presId="urn:microsoft.com/office/officeart/2005/8/layout/default"/>
    <dgm:cxn modelId="{F09DEA58-FDFA-469C-A26F-0480373A51C6}" type="presParOf" srcId="{92E4851D-EE68-4EEA-885E-5529A2DF8B60}" destId="{91D235FC-20EE-45F4-8CFD-68A6AA4EFD04}" srcOrd="11" destOrd="0" presId="urn:microsoft.com/office/officeart/2005/8/layout/default"/>
    <dgm:cxn modelId="{267EB7D3-A99C-4D1E-9CC2-28DCEF9A3E7D}" type="presParOf" srcId="{92E4851D-EE68-4EEA-885E-5529A2DF8B60}" destId="{29FC2739-AF7C-4B33-B394-B3A51FEC905B}" srcOrd="12" destOrd="0" presId="urn:microsoft.com/office/officeart/2005/8/layout/default"/>
    <dgm:cxn modelId="{25FA3B5E-F9B0-4C8F-97E6-C30EFBA7277D}" type="presParOf" srcId="{92E4851D-EE68-4EEA-885E-5529A2DF8B60}" destId="{33F44886-13F0-4447-9AC3-EE93106E524F}" srcOrd="13" destOrd="0" presId="urn:microsoft.com/office/officeart/2005/8/layout/default"/>
    <dgm:cxn modelId="{85955138-651D-4EDC-B636-832E97EA66F8}" type="presParOf" srcId="{92E4851D-EE68-4EEA-885E-5529A2DF8B60}" destId="{46B79BF5-2409-49BC-80AF-31CA559C73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Dev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testare e apprendere come funziona Vault.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All'avvio, Vault genera un token di root preconfigurato, eliminando la necessità di un processo di inizializzazione manuale.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Vault non utilizza HTTPS, ma la comunicazione avviene in chiaro su HTTP.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Molto semplice da configurare e avviare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>
        <a:solidFill>
          <a:srgbClr val="20A7AF"/>
        </a:solidFill>
      </dgm:spPr>
      <dgm:t>
        <a:bodyPr/>
        <a:lstStyle/>
        <a:p>
          <a:r>
            <a:rPr lang="it-IT" dirty="0"/>
            <a:t>Production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Progettata per ambienti reali e offre tutte le funzionalità di sicurezza, scalabilità e persistenza necessarie.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Configurazione personalizzata con un file .</a:t>
          </a:r>
          <a:r>
            <a:rPr lang="it-IT" dirty="0" err="1"/>
            <a:t>hcl</a:t>
          </a:r>
          <a:r>
            <a:rPr lang="it-IT" dirty="0"/>
            <a:t> per definire </a:t>
          </a:r>
          <a:r>
            <a:rPr lang="it-IT" dirty="0" err="1"/>
            <a:t>backend</a:t>
          </a:r>
          <a:r>
            <a:rPr lang="it-IT" dirty="0"/>
            <a:t> di archiviazione e interfaccia di rete.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Richiede HTTPS per proteggere le comunicazioni.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Deve essere inizializzato manualmente per generare le chiavi di sblocco e il token di root, per poi eseguire ogni volta l’</a:t>
          </a:r>
          <a:r>
            <a:rPr lang="it-IT" dirty="0" err="1"/>
            <a:t>unseal</a:t>
          </a:r>
          <a:r>
            <a:rPr lang="it-IT" dirty="0"/>
            <a:t>.  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3C1729-4BAC-49E8-B009-74D9C705F72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1EE6F75-F24E-4BDC-B4E3-AC30CC3BDDB7}">
      <dgm:prSet phldrT="[Testo]" custT="1"/>
      <dgm:spPr>
        <a:solidFill>
          <a:srgbClr val="6EB39B"/>
        </a:solidFill>
      </dgm:spPr>
      <dgm:t>
        <a:bodyPr/>
        <a:lstStyle/>
        <a:p>
          <a:r>
            <a:rPr lang="it-IT" sz="1600" b="1" dirty="0" err="1"/>
            <a:t>url</a:t>
          </a:r>
          <a:r>
            <a:rPr lang="it-IT" sz="1600" b="1" dirty="0"/>
            <a:t>="</a:t>
          </a:r>
          <a:r>
            <a:rPr lang="it-IT" sz="1600" b="1" dirty="0" err="1"/>
            <a:t>ldap</a:t>
          </a:r>
          <a:r>
            <a:rPr lang="it-IT" sz="1600" b="1" dirty="0"/>
            <a:t>://localhost:389"</a:t>
          </a:r>
        </a:p>
      </dgm:t>
    </dgm:pt>
    <dgm:pt modelId="{D5C7EC5A-CE10-430A-B59F-97169833F959}" type="parTrans" cxnId="{82835C90-FD19-4A73-9C13-68A14D1804FE}">
      <dgm:prSet/>
      <dgm:spPr/>
      <dgm:t>
        <a:bodyPr/>
        <a:lstStyle/>
        <a:p>
          <a:endParaRPr lang="it-IT"/>
        </a:p>
      </dgm:t>
    </dgm:pt>
    <dgm:pt modelId="{9DF099AF-7155-4FA3-8DD1-F15145AD621C}" type="sibTrans" cxnId="{82835C90-FD19-4A73-9C13-68A14D1804FE}">
      <dgm:prSet/>
      <dgm:spPr/>
      <dgm:t>
        <a:bodyPr/>
        <a:lstStyle/>
        <a:p>
          <a:endParaRPr lang="it-IT"/>
        </a:p>
      </dgm:t>
    </dgm:pt>
    <dgm:pt modelId="{1862057D-0C29-4608-A9DB-4D2A00ED7BA9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Definisce l'URL del server LDAP a cui Vault si connetterà per l'autenticazione.</a:t>
          </a:r>
        </a:p>
      </dgm:t>
    </dgm:pt>
    <dgm:pt modelId="{CA30A324-4ABD-4637-B58A-48138B8A3449}" type="parTrans" cxnId="{2AD23F28-2705-484C-870D-3E82A707B38A}">
      <dgm:prSet/>
      <dgm:spPr/>
      <dgm:t>
        <a:bodyPr/>
        <a:lstStyle/>
        <a:p>
          <a:endParaRPr lang="it-IT"/>
        </a:p>
      </dgm:t>
    </dgm:pt>
    <dgm:pt modelId="{F4984435-4761-4718-97A9-9ADF78715A46}" type="sibTrans" cxnId="{2AD23F28-2705-484C-870D-3E82A707B38A}">
      <dgm:prSet/>
      <dgm:spPr/>
      <dgm:t>
        <a:bodyPr/>
        <a:lstStyle/>
        <a:p>
          <a:endParaRPr lang="it-IT"/>
        </a:p>
      </dgm:t>
    </dgm:pt>
    <dgm:pt modelId="{13AD25CC-14CF-40DA-8ECE-FEA5601DF342}">
      <dgm:prSet phldrT="[Testo]" custT="1"/>
      <dgm:spPr>
        <a:solidFill>
          <a:srgbClr val="6EB39B"/>
        </a:solidFill>
      </dgm:spPr>
      <dgm:t>
        <a:bodyPr/>
        <a:lstStyle/>
        <a:p>
          <a:r>
            <a:rPr lang="fr-FR" sz="1600" b="1" dirty="0" err="1"/>
            <a:t>binddn</a:t>
          </a:r>
          <a:r>
            <a:rPr lang="fr-FR" sz="1600" b="1" dirty="0"/>
            <a:t>="</a:t>
          </a:r>
          <a:r>
            <a:rPr lang="fr-FR" sz="1600" b="1" dirty="0" err="1"/>
            <a:t>uid</a:t>
          </a:r>
          <a:r>
            <a:rPr lang="fr-FR" sz="1600" b="1" dirty="0"/>
            <a:t>=admin1,ou=</a:t>
          </a:r>
          <a:r>
            <a:rPr lang="fr-FR" sz="1600" b="1" dirty="0" err="1"/>
            <a:t>users,dc</a:t>
          </a:r>
          <a:r>
            <a:rPr lang="fr-FR" sz="1600" b="1" dirty="0"/>
            <a:t>=</a:t>
          </a:r>
          <a:r>
            <a:rPr lang="fr-FR" sz="1600" b="1" dirty="0" err="1"/>
            <a:t>example,dc</a:t>
          </a:r>
          <a:r>
            <a:rPr lang="fr-FR" sz="1600" b="1" dirty="0"/>
            <a:t>=com"</a:t>
          </a:r>
          <a:endParaRPr lang="it-IT" sz="1600" b="1" dirty="0"/>
        </a:p>
      </dgm:t>
    </dgm:pt>
    <dgm:pt modelId="{9D150DFD-6365-4309-8A0F-76117B122D74}" type="parTrans" cxnId="{9E3BCD2F-0805-4D52-A09E-8FFEDFD0CFB6}">
      <dgm:prSet/>
      <dgm:spPr/>
      <dgm:t>
        <a:bodyPr/>
        <a:lstStyle/>
        <a:p>
          <a:endParaRPr lang="it-IT"/>
        </a:p>
      </dgm:t>
    </dgm:pt>
    <dgm:pt modelId="{BD32856A-94B2-4699-9735-1235DEFE7804}" type="sibTrans" cxnId="{9E3BCD2F-0805-4D52-A09E-8FFEDFD0CFB6}">
      <dgm:prSet/>
      <dgm:spPr/>
      <dgm:t>
        <a:bodyPr/>
        <a:lstStyle/>
        <a:p>
          <a:endParaRPr lang="it-IT"/>
        </a:p>
      </dgm:t>
    </dgm:pt>
    <dgm:pt modelId="{94D72579-F18D-4A04-8053-96A469F47457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il "</a:t>
          </a:r>
          <a:r>
            <a:rPr lang="it-IT" sz="1800" dirty="0" err="1"/>
            <a:t>Distinguished</a:t>
          </a:r>
          <a:r>
            <a:rPr lang="it-IT" sz="1800" dirty="0"/>
            <a:t> Name" (DN) dell'utente che Vault usa per connettersi al</a:t>
          </a:r>
        </a:p>
      </dgm:t>
    </dgm:pt>
    <dgm:pt modelId="{B5FF5D32-921C-47BE-B102-32678DA8C3CD}" type="parTrans" cxnId="{A31B595A-6678-456F-AFF6-73C9555602E1}">
      <dgm:prSet/>
      <dgm:spPr/>
      <dgm:t>
        <a:bodyPr/>
        <a:lstStyle/>
        <a:p>
          <a:endParaRPr lang="it-IT"/>
        </a:p>
      </dgm:t>
    </dgm:pt>
    <dgm:pt modelId="{EBA972D3-C95B-458D-81EC-E0F41342B91E}" type="sibTrans" cxnId="{A31B595A-6678-456F-AFF6-73C9555602E1}">
      <dgm:prSet/>
      <dgm:spPr/>
      <dgm:t>
        <a:bodyPr/>
        <a:lstStyle/>
        <a:p>
          <a:endParaRPr lang="it-IT"/>
        </a:p>
      </dgm:t>
    </dgm:pt>
    <dgm:pt modelId="{EDBBC6B4-BDFB-4AB5-83CA-BE5EAED91416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bindpass</a:t>
          </a:r>
          <a:r>
            <a:rPr lang="it-IT" b="1" dirty="0"/>
            <a:t>="admin"</a:t>
          </a:r>
        </a:p>
      </dgm:t>
    </dgm:pt>
    <dgm:pt modelId="{BD996DC4-B709-4F52-B400-BE701BBDA236}" type="parTrans" cxnId="{8462E47B-B890-4F8F-80B1-76C7B34DC061}">
      <dgm:prSet/>
      <dgm:spPr/>
      <dgm:t>
        <a:bodyPr/>
        <a:lstStyle/>
        <a:p>
          <a:endParaRPr lang="it-IT"/>
        </a:p>
      </dgm:t>
    </dgm:pt>
    <dgm:pt modelId="{696E50EB-086D-4313-935F-9CACD951078F}" type="sibTrans" cxnId="{8462E47B-B890-4F8F-80B1-76C7B34DC061}">
      <dgm:prSet/>
      <dgm:spPr/>
      <dgm:t>
        <a:bodyPr/>
        <a:lstStyle/>
        <a:p>
          <a:endParaRPr lang="it-IT"/>
        </a:p>
      </dgm:t>
    </dgm:pt>
    <dgm:pt modelId="{35ABA13E-1766-42E2-A6BC-4E906BE15B80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la password associata al </a:t>
          </a:r>
          <a:r>
            <a:rPr lang="it-IT" sz="1800" dirty="0" err="1"/>
            <a:t>binddn</a:t>
          </a:r>
          <a:r>
            <a:rPr lang="it-IT" sz="1800" dirty="0"/>
            <a:t>.</a:t>
          </a:r>
        </a:p>
      </dgm:t>
    </dgm:pt>
    <dgm:pt modelId="{694EDAA4-7EC6-4E42-B313-52DECCB44777}" type="parTrans" cxnId="{F75C3FFA-7497-49AF-9901-78EC44A6CF3F}">
      <dgm:prSet/>
      <dgm:spPr/>
      <dgm:t>
        <a:bodyPr/>
        <a:lstStyle/>
        <a:p>
          <a:endParaRPr lang="it-IT"/>
        </a:p>
      </dgm:t>
    </dgm:pt>
    <dgm:pt modelId="{9ECB9995-B48C-4D98-ACDF-F459AF652883}" type="sibTrans" cxnId="{F75C3FFA-7497-49AF-9901-78EC44A6CF3F}">
      <dgm:prSet/>
      <dgm:spPr/>
      <dgm:t>
        <a:bodyPr/>
        <a:lstStyle/>
        <a:p>
          <a:endParaRPr lang="it-IT"/>
        </a:p>
      </dgm:t>
    </dgm:pt>
    <dgm:pt modelId="{F06A7B12-D21D-4BF0-9837-6129EFC7D5C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userdn</a:t>
          </a:r>
          <a:r>
            <a:rPr lang="it-IT" b="1" dirty="0"/>
            <a:t>="ou=</a:t>
          </a:r>
          <a:r>
            <a:rPr lang="it-IT" b="1" dirty="0" err="1"/>
            <a:t>users,dc</a:t>
          </a:r>
          <a:r>
            <a:rPr lang="it-IT" b="1" dirty="0"/>
            <a:t>=</a:t>
          </a:r>
          <a:r>
            <a:rPr lang="it-IT" b="1" dirty="0" err="1"/>
            <a:t>example,dc</a:t>
          </a:r>
          <a:r>
            <a:rPr lang="it-IT" b="1" dirty="0"/>
            <a:t>=</a:t>
          </a:r>
          <a:r>
            <a:rPr lang="it-IT" b="1" dirty="0" err="1"/>
            <a:t>com</a:t>
          </a:r>
          <a:r>
            <a:rPr lang="it-IT" b="1" dirty="0"/>
            <a:t>"</a:t>
          </a:r>
        </a:p>
      </dgm:t>
    </dgm:pt>
    <dgm:pt modelId="{011E52D9-7E0D-431C-9C5F-51C6DC86DEE2}" type="parTrans" cxnId="{DFC90B03-29D7-49E6-A003-715E745079EB}">
      <dgm:prSet/>
      <dgm:spPr/>
      <dgm:t>
        <a:bodyPr/>
        <a:lstStyle/>
        <a:p>
          <a:endParaRPr lang="it-IT"/>
        </a:p>
      </dgm:t>
    </dgm:pt>
    <dgm:pt modelId="{F5C9B674-EDA7-4EF4-866C-30F791A03251}" type="sibTrans" cxnId="{DFC90B03-29D7-49E6-A003-715E745079EB}">
      <dgm:prSet/>
      <dgm:spPr/>
      <dgm:t>
        <a:bodyPr/>
        <a:lstStyle/>
        <a:p>
          <a:endParaRPr lang="it-IT"/>
        </a:p>
      </dgm:t>
    </dgm:pt>
    <dgm:pt modelId="{ECD27CC6-A152-4AF0-88E8-E32E17A254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userattr</a:t>
          </a:r>
          <a:r>
            <a:rPr lang="it-IT" b="1" dirty="0"/>
            <a:t>="</a:t>
          </a:r>
          <a:r>
            <a:rPr lang="it-IT" b="1" dirty="0" err="1"/>
            <a:t>uid</a:t>
          </a:r>
          <a:r>
            <a:rPr lang="it-IT" b="1" dirty="0"/>
            <a:t>"</a:t>
          </a:r>
        </a:p>
      </dgm:t>
    </dgm:pt>
    <dgm:pt modelId="{41447006-A615-499E-898A-7E1A259298D6}" type="parTrans" cxnId="{EBEB6153-19CA-40FE-842C-F3301621C047}">
      <dgm:prSet/>
      <dgm:spPr/>
      <dgm:t>
        <a:bodyPr/>
        <a:lstStyle/>
        <a:p>
          <a:endParaRPr lang="it-IT"/>
        </a:p>
      </dgm:t>
    </dgm:pt>
    <dgm:pt modelId="{96FBF7A4-AFFF-4B9A-9468-B40552CD882F}" type="sibTrans" cxnId="{EBEB6153-19CA-40FE-842C-F3301621C047}">
      <dgm:prSet/>
      <dgm:spPr/>
      <dgm:t>
        <a:bodyPr/>
        <a:lstStyle/>
        <a:p>
          <a:endParaRPr lang="it-IT"/>
        </a:p>
      </dgm:t>
    </dgm:pt>
    <dgm:pt modelId="{AC858B09-B7A8-4299-9C33-DB523AAA78A0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userfilter</a:t>
          </a:r>
          <a:r>
            <a:rPr lang="it-IT" b="1" dirty="0"/>
            <a:t>="({{.</a:t>
          </a:r>
          <a:r>
            <a:rPr lang="it-IT" b="1" dirty="0" err="1"/>
            <a:t>UserAttr</a:t>
          </a:r>
          <a:r>
            <a:rPr lang="it-IT" b="1" dirty="0"/>
            <a:t>}}={{.Username}})"</a:t>
          </a:r>
        </a:p>
      </dgm:t>
    </dgm:pt>
    <dgm:pt modelId="{E430A631-1C65-4935-AE0E-B981DB44C699}" type="parTrans" cxnId="{1B4835E5-0364-47E5-9DEF-0C71D24810D8}">
      <dgm:prSet/>
      <dgm:spPr/>
      <dgm:t>
        <a:bodyPr/>
        <a:lstStyle/>
        <a:p>
          <a:endParaRPr lang="it-IT"/>
        </a:p>
      </dgm:t>
    </dgm:pt>
    <dgm:pt modelId="{1710CF06-AD9B-436E-85D4-C83693875CB4}" type="sibTrans" cxnId="{1B4835E5-0364-47E5-9DEF-0C71D24810D8}">
      <dgm:prSet/>
      <dgm:spPr/>
      <dgm:t>
        <a:bodyPr/>
        <a:lstStyle/>
        <a:p>
          <a:endParaRPr lang="it-IT"/>
        </a:p>
      </dgm:t>
    </dgm:pt>
    <dgm:pt modelId="{54D250A9-9ACA-4804-8451-4333A8454D23}">
      <dgm:prSet phldrT="[Testo]"/>
      <dgm:spPr>
        <a:solidFill>
          <a:srgbClr val="6EB39B"/>
        </a:solidFill>
      </dgm:spPr>
      <dgm:t>
        <a:bodyPr/>
        <a:lstStyle/>
        <a:p>
          <a:r>
            <a:rPr lang="fr-FR" b="1" dirty="0" err="1"/>
            <a:t>groupdn</a:t>
          </a:r>
          <a:r>
            <a:rPr lang="fr-FR" b="1" dirty="0"/>
            <a:t>="ou=</a:t>
          </a:r>
          <a:r>
            <a:rPr lang="fr-FR" b="1" dirty="0" err="1"/>
            <a:t>groups,dc</a:t>
          </a:r>
          <a:r>
            <a:rPr lang="fr-FR" b="1" dirty="0"/>
            <a:t>=</a:t>
          </a:r>
          <a:r>
            <a:rPr lang="fr-FR" b="1" dirty="0" err="1"/>
            <a:t>example,dc</a:t>
          </a:r>
          <a:r>
            <a:rPr lang="fr-FR" b="1" dirty="0"/>
            <a:t>=com"</a:t>
          </a:r>
          <a:endParaRPr lang="it-IT" b="1" dirty="0"/>
        </a:p>
      </dgm:t>
    </dgm:pt>
    <dgm:pt modelId="{969E1615-686D-422F-911B-42D3890E20A8}" type="parTrans" cxnId="{7194B49B-DA25-417C-8505-5EAC8FFA7952}">
      <dgm:prSet/>
      <dgm:spPr/>
      <dgm:t>
        <a:bodyPr/>
        <a:lstStyle/>
        <a:p>
          <a:endParaRPr lang="it-IT"/>
        </a:p>
      </dgm:t>
    </dgm:pt>
    <dgm:pt modelId="{77BD5496-C440-4E99-8DAB-D362D13A9BD9}" type="sibTrans" cxnId="{7194B49B-DA25-417C-8505-5EAC8FFA7952}">
      <dgm:prSet/>
      <dgm:spPr/>
      <dgm:t>
        <a:bodyPr/>
        <a:lstStyle/>
        <a:p>
          <a:endParaRPr lang="it-IT"/>
        </a:p>
      </dgm:t>
    </dgm:pt>
    <dgm:pt modelId="{8DD5563B-CA45-4EDF-B0B2-C34A4706831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groupfilter</a:t>
          </a:r>
          <a:r>
            <a:rPr lang="it-IT" b="1" dirty="0"/>
            <a:t>="(</a:t>
          </a:r>
          <a:r>
            <a:rPr lang="it-IT" b="1" dirty="0" err="1"/>
            <a:t>member</a:t>
          </a:r>
          <a:r>
            <a:rPr lang="it-IT" b="1" dirty="0"/>
            <a:t>={{.</a:t>
          </a:r>
          <a:r>
            <a:rPr lang="it-IT" b="1" dirty="0" err="1"/>
            <a:t>UserDN</a:t>
          </a:r>
          <a:r>
            <a:rPr lang="it-IT" b="1" dirty="0"/>
            <a:t>}})"</a:t>
          </a:r>
        </a:p>
      </dgm:t>
    </dgm:pt>
    <dgm:pt modelId="{030415B7-6332-45DE-AF6F-0CF1C2ECD449}" type="parTrans" cxnId="{8BA732FA-43B8-4277-9C49-DFFB77E7EF41}">
      <dgm:prSet/>
      <dgm:spPr/>
      <dgm:t>
        <a:bodyPr/>
        <a:lstStyle/>
        <a:p>
          <a:endParaRPr lang="it-IT"/>
        </a:p>
      </dgm:t>
    </dgm:pt>
    <dgm:pt modelId="{9381802A-6693-48EC-9C1A-9FF6F3573E53}" type="sibTrans" cxnId="{8BA732FA-43B8-4277-9C49-DFFB77E7EF41}">
      <dgm:prSet/>
      <dgm:spPr/>
      <dgm:t>
        <a:bodyPr/>
        <a:lstStyle/>
        <a:p>
          <a:endParaRPr lang="it-IT"/>
        </a:p>
      </dgm:t>
    </dgm:pt>
    <dgm:pt modelId="{ECE85521-77C0-4E2F-943A-C144A83C75E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insecure_tls</a:t>
          </a:r>
          <a:r>
            <a:rPr lang="it-IT" b="1" dirty="0"/>
            <a:t>=true</a:t>
          </a:r>
        </a:p>
      </dgm:t>
    </dgm:pt>
    <dgm:pt modelId="{60AC11F8-9ACF-4D29-B1F9-44D092E02D6E}" type="parTrans" cxnId="{97286C9D-E5AA-460E-97EC-3E89F9CFE36C}">
      <dgm:prSet/>
      <dgm:spPr/>
      <dgm:t>
        <a:bodyPr/>
        <a:lstStyle/>
        <a:p>
          <a:endParaRPr lang="it-IT"/>
        </a:p>
      </dgm:t>
    </dgm:pt>
    <dgm:pt modelId="{6F6BD4A2-1454-4AFD-B3BB-19FE8EDD2492}" type="sibTrans" cxnId="{97286C9D-E5AA-460E-97EC-3E89F9CFE36C}">
      <dgm:prSet/>
      <dgm:spPr/>
      <dgm:t>
        <a:bodyPr/>
        <a:lstStyle/>
        <a:p>
          <a:endParaRPr lang="it-IT"/>
        </a:p>
      </dgm:t>
    </dgm:pt>
    <dgm:pt modelId="{25B62D4F-7A6D-4C6B-8F45-D558A33DA58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groupattr</a:t>
          </a:r>
          <a:r>
            <a:rPr lang="it-IT" b="1" dirty="0"/>
            <a:t>="</a:t>
          </a:r>
          <a:r>
            <a:rPr lang="it-IT" b="1" dirty="0" err="1"/>
            <a:t>cn</a:t>
          </a:r>
          <a:r>
            <a:rPr lang="it-IT" b="1" dirty="0"/>
            <a:t>"</a:t>
          </a:r>
        </a:p>
      </dgm:t>
    </dgm:pt>
    <dgm:pt modelId="{6E631E9B-C960-4EA4-83E9-9B23728D0251}" type="parTrans" cxnId="{BC10913E-C083-44D1-BA85-103067E32AC9}">
      <dgm:prSet/>
      <dgm:spPr/>
      <dgm:t>
        <a:bodyPr/>
        <a:lstStyle/>
        <a:p>
          <a:endParaRPr lang="it-IT"/>
        </a:p>
      </dgm:t>
    </dgm:pt>
    <dgm:pt modelId="{21ACF723-96F7-417C-A998-BC909BDDADCA}" type="sibTrans" cxnId="{BC10913E-C083-44D1-BA85-103067E32AC9}">
      <dgm:prSet/>
      <dgm:spPr/>
      <dgm:t>
        <a:bodyPr/>
        <a:lstStyle/>
        <a:p>
          <a:endParaRPr lang="it-IT"/>
        </a:p>
      </dgm:t>
    </dgm:pt>
    <dgm:pt modelId="{C022BD6E-E9FE-4EA5-ACDB-90AD19DF8CBA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Specifica il DN di base dove Vault cercherà gli utenti nel server LDAP.</a:t>
          </a:r>
        </a:p>
      </dgm:t>
    </dgm:pt>
    <dgm:pt modelId="{199CE918-328A-4E55-9820-F7A5A5B69EBC}" type="parTrans" cxnId="{EF78570E-6078-469D-8BBC-A63492709985}">
      <dgm:prSet/>
      <dgm:spPr/>
      <dgm:t>
        <a:bodyPr/>
        <a:lstStyle/>
        <a:p>
          <a:endParaRPr lang="it-IT"/>
        </a:p>
      </dgm:t>
    </dgm:pt>
    <dgm:pt modelId="{A0F361FB-C786-498E-A918-C5CAA3291400}" type="sibTrans" cxnId="{EF78570E-6078-469D-8BBC-A63492709985}">
      <dgm:prSet/>
      <dgm:spPr/>
      <dgm:t>
        <a:bodyPr/>
        <a:lstStyle/>
        <a:p>
          <a:endParaRPr lang="it-IT"/>
        </a:p>
      </dgm:t>
    </dgm:pt>
    <dgm:pt modelId="{DAF85F98-3E36-4C59-9A43-F3A1504F1568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Definisce quale attributo deve essere usato per identificare l'utente LDAP.</a:t>
          </a:r>
        </a:p>
      </dgm:t>
    </dgm:pt>
    <dgm:pt modelId="{F0EEB347-E936-4A79-A19C-045E9C075121}" type="parTrans" cxnId="{F7F290FF-3250-4F52-B172-36BBA072283E}">
      <dgm:prSet/>
      <dgm:spPr/>
      <dgm:t>
        <a:bodyPr/>
        <a:lstStyle/>
        <a:p>
          <a:endParaRPr lang="it-IT"/>
        </a:p>
      </dgm:t>
    </dgm:pt>
    <dgm:pt modelId="{F6F3F7EB-7730-4307-9DA7-D0554F7DCC91}" type="sibTrans" cxnId="{F7F290FF-3250-4F52-B172-36BBA072283E}">
      <dgm:prSet/>
      <dgm:spPr/>
      <dgm:t>
        <a:bodyPr/>
        <a:lstStyle/>
        <a:p>
          <a:endParaRPr lang="it-IT"/>
        </a:p>
      </dgm:t>
    </dgm:pt>
    <dgm:pt modelId="{4E2FF7BB-8A92-451C-94E8-FBE25CE16F0E}">
      <dgm:prSet phldrT="[Testo]" custT="1"/>
      <dgm:spPr/>
      <dgm:t>
        <a:bodyPr/>
        <a:lstStyle/>
        <a:p>
          <a:pPr>
            <a:buNone/>
          </a:pPr>
          <a:r>
            <a:rPr lang="it-IT" sz="1400" dirty="0"/>
            <a:t>È un filtro LDAP che specifica come trovare un utente nel database LDAP. </a:t>
          </a:r>
        </a:p>
      </dgm:t>
    </dgm:pt>
    <dgm:pt modelId="{24C15A13-CACF-4476-8767-98817D916CEB}" type="parTrans" cxnId="{FCBA4F27-474C-4A13-BDEB-8551ED0ADD8C}">
      <dgm:prSet/>
      <dgm:spPr/>
      <dgm:t>
        <a:bodyPr/>
        <a:lstStyle/>
        <a:p>
          <a:endParaRPr lang="it-IT"/>
        </a:p>
      </dgm:t>
    </dgm:pt>
    <dgm:pt modelId="{464741A2-0FD2-48AF-B4B5-A8394EE15BAE}" type="sibTrans" cxnId="{FCBA4F27-474C-4A13-BDEB-8551ED0ADD8C}">
      <dgm:prSet/>
      <dgm:spPr/>
      <dgm:t>
        <a:bodyPr/>
        <a:lstStyle/>
        <a:p>
          <a:endParaRPr lang="it-IT"/>
        </a:p>
      </dgm:t>
    </dgm:pt>
    <dgm:pt modelId="{807472D0-9BEE-480E-B363-F6EBCCFDBA17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È un filtro LDAP che determina come trovare i gruppi a cui un utente appartiene.</a:t>
          </a:r>
        </a:p>
      </dgm:t>
    </dgm:pt>
    <dgm:pt modelId="{72CAECB1-CD87-4676-9BE9-85BA0D44EAF2}" type="parTrans" cxnId="{9E352339-281C-46D7-AD5D-01D7D2456271}">
      <dgm:prSet/>
      <dgm:spPr/>
      <dgm:t>
        <a:bodyPr/>
        <a:lstStyle/>
        <a:p>
          <a:endParaRPr lang="it-IT"/>
        </a:p>
      </dgm:t>
    </dgm:pt>
    <dgm:pt modelId="{C1FD458D-CC93-42B7-921F-6795D6F4CCCA}" type="sibTrans" cxnId="{9E352339-281C-46D7-AD5D-01D7D2456271}">
      <dgm:prSet/>
      <dgm:spPr/>
      <dgm:t>
        <a:bodyPr/>
        <a:lstStyle/>
        <a:p>
          <a:endParaRPr lang="it-IT"/>
        </a:p>
      </dgm:t>
    </dgm:pt>
    <dgm:pt modelId="{4BBF7396-3CC3-427F-9376-99DDCD932260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Specifica quale attributo del gruppo LDAP deve essere usato come identificatore del gruppo.</a:t>
          </a:r>
        </a:p>
      </dgm:t>
    </dgm:pt>
    <dgm:pt modelId="{4F58FF43-52E0-4621-A292-1F4B2DBE3B22}" type="parTrans" cxnId="{DB878EE7-B20C-4D26-B821-81E25733969C}">
      <dgm:prSet/>
      <dgm:spPr/>
      <dgm:t>
        <a:bodyPr/>
        <a:lstStyle/>
        <a:p>
          <a:endParaRPr lang="it-IT"/>
        </a:p>
      </dgm:t>
    </dgm:pt>
    <dgm:pt modelId="{D2C59BA4-4EA2-4F1B-8BEA-1050B68BFB30}" type="sibTrans" cxnId="{DB878EE7-B20C-4D26-B821-81E25733969C}">
      <dgm:prSet/>
      <dgm:spPr/>
      <dgm:t>
        <a:bodyPr/>
        <a:lstStyle/>
        <a:p>
          <a:endParaRPr lang="it-IT"/>
        </a:p>
      </dgm:t>
    </dgm:pt>
    <dgm:pt modelId="{0B0A6C28-736E-4982-8514-3A6A604A9FFA}">
      <dgm:prSet phldrT="[Testo]" custT="1"/>
      <dgm:spPr/>
      <dgm:t>
        <a:bodyPr/>
        <a:lstStyle/>
        <a:p>
          <a:pPr>
            <a:buNone/>
          </a:pPr>
          <a:r>
            <a:rPr lang="it-IT" sz="1800" dirty="0"/>
            <a:t>Indica se Vault deve permettere la connessione non sicura a LDAP</a:t>
          </a:r>
        </a:p>
      </dgm:t>
    </dgm:pt>
    <dgm:pt modelId="{D324D686-884D-48EB-BE23-4360A493C2DA}" type="parTrans" cxnId="{B210DFD9-14A8-4B4B-A13C-57E5902331C2}">
      <dgm:prSet/>
      <dgm:spPr/>
      <dgm:t>
        <a:bodyPr/>
        <a:lstStyle/>
        <a:p>
          <a:endParaRPr lang="it-IT"/>
        </a:p>
      </dgm:t>
    </dgm:pt>
    <dgm:pt modelId="{1CF3AC1C-FB99-4E27-A3FF-02E46E80766B}" type="sibTrans" cxnId="{B210DFD9-14A8-4B4B-A13C-57E5902331C2}">
      <dgm:prSet/>
      <dgm:spPr/>
      <dgm:t>
        <a:bodyPr/>
        <a:lstStyle/>
        <a:p>
          <a:endParaRPr lang="it-IT"/>
        </a:p>
      </dgm:t>
    </dgm:pt>
    <dgm:pt modelId="{D3ECBE10-43E0-496E-9812-0539E629EAA4}">
      <dgm:prSet custT="1"/>
      <dgm:spPr/>
      <dgm:t>
        <a:bodyPr/>
        <a:lstStyle/>
        <a:p>
          <a:pPr>
            <a:buNone/>
          </a:pPr>
          <a:r>
            <a:rPr lang="it-IT" sz="1800" dirty="0"/>
            <a:t> server LDAP in modo da poter eseguire le operazioni di ricerca.</a:t>
          </a:r>
        </a:p>
      </dgm:t>
    </dgm:pt>
    <dgm:pt modelId="{153B1CA3-1F1D-4DDB-9250-02DF14D9DD43}" type="parTrans" cxnId="{2B0CBCD6-44C6-4E63-A4A6-B4338A8B34B2}">
      <dgm:prSet/>
      <dgm:spPr/>
      <dgm:t>
        <a:bodyPr/>
        <a:lstStyle/>
        <a:p>
          <a:endParaRPr lang="it-IT"/>
        </a:p>
      </dgm:t>
    </dgm:pt>
    <dgm:pt modelId="{0B810DB6-4863-4493-B39C-82F6EF015E2B}" type="sibTrans" cxnId="{2B0CBCD6-44C6-4E63-A4A6-B4338A8B34B2}">
      <dgm:prSet/>
      <dgm:spPr/>
      <dgm:t>
        <a:bodyPr/>
        <a:lstStyle/>
        <a:p>
          <a:endParaRPr lang="it-IT"/>
        </a:p>
      </dgm:t>
    </dgm:pt>
    <dgm:pt modelId="{037AEB91-F8CF-4090-9003-5F4367D145F2}">
      <dgm:prSet phldrT="[Testo]" custT="1"/>
      <dgm:spPr/>
      <dgm:t>
        <a:bodyPr/>
        <a:lstStyle/>
        <a:p>
          <a:pPr>
            <a:buNone/>
          </a:pPr>
          <a:r>
            <a:rPr lang="it-IT" sz="1400" dirty="0"/>
            <a:t>{{.</a:t>
          </a:r>
          <a:r>
            <a:rPr lang="it-IT" sz="1400" dirty="0" err="1"/>
            <a:t>UserAttr</a:t>
          </a:r>
          <a:r>
            <a:rPr lang="it-IT" sz="1400" dirty="0"/>
            <a:t>}} è una variabile che viene sostituita con il nome dell'attributo dell'utente (</a:t>
          </a:r>
          <a:r>
            <a:rPr lang="it-IT" sz="1400" dirty="0" err="1"/>
            <a:t>uid</a:t>
          </a:r>
          <a:r>
            <a:rPr lang="it-IT" sz="1400" dirty="0"/>
            <a:t>). {{.Username}} è una variabile che verrà sostituita con il nome utente fornito dall'utente durante il login.</a:t>
          </a:r>
        </a:p>
      </dgm:t>
    </dgm:pt>
    <dgm:pt modelId="{5E2726FA-720C-41D0-B944-E24443175ED0}" type="parTrans" cxnId="{2FCE4963-B9ED-4777-8E0E-EAED2301BD52}">
      <dgm:prSet/>
      <dgm:spPr/>
      <dgm:t>
        <a:bodyPr/>
        <a:lstStyle/>
        <a:p>
          <a:endParaRPr lang="it-IT"/>
        </a:p>
      </dgm:t>
    </dgm:pt>
    <dgm:pt modelId="{16E75FA0-EEF4-4A2B-BB92-466F28F0DD37}" type="sibTrans" cxnId="{2FCE4963-B9ED-4777-8E0E-EAED2301BD52}">
      <dgm:prSet/>
      <dgm:spPr/>
      <dgm:t>
        <a:bodyPr/>
        <a:lstStyle/>
        <a:p>
          <a:endParaRPr lang="it-IT"/>
        </a:p>
      </dgm:t>
    </dgm:pt>
    <dgm:pt modelId="{207D053D-9ADA-4BCF-8266-EBB904A24975}">
      <dgm:prSet custT="1"/>
      <dgm:spPr/>
      <dgm:t>
        <a:bodyPr/>
        <a:lstStyle/>
        <a:p>
          <a:pPr>
            <a:buNone/>
          </a:pPr>
          <a:r>
            <a:rPr lang="it-IT" sz="1800" dirty="0"/>
            <a:t>Specifica il DN di base in cui Vault cercherà i gruppi nel server LDAP.</a:t>
          </a:r>
        </a:p>
      </dgm:t>
    </dgm:pt>
    <dgm:pt modelId="{A7DB108C-EF89-46E6-B677-11C1BEA7E481}" type="parTrans" cxnId="{8F20511A-4FD5-453C-92EA-1B03CD8EC9D3}">
      <dgm:prSet/>
      <dgm:spPr/>
      <dgm:t>
        <a:bodyPr/>
        <a:lstStyle/>
        <a:p>
          <a:endParaRPr lang="it-IT"/>
        </a:p>
      </dgm:t>
    </dgm:pt>
    <dgm:pt modelId="{8672065C-6924-451B-A4B1-1B28F7E7CC0E}" type="sibTrans" cxnId="{8F20511A-4FD5-453C-92EA-1B03CD8EC9D3}">
      <dgm:prSet/>
      <dgm:spPr/>
      <dgm:t>
        <a:bodyPr/>
        <a:lstStyle/>
        <a:p>
          <a:endParaRPr lang="it-IT"/>
        </a:p>
      </dgm:t>
    </dgm:pt>
    <dgm:pt modelId="{6DFF00F4-463F-4F98-B1FE-23729F7AB5CB}" type="pres">
      <dgm:prSet presAssocID="{E53C1729-4BAC-49E8-B009-74D9C705F724}" presName="Name0" presStyleCnt="0">
        <dgm:presLayoutVars>
          <dgm:dir/>
          <dgm:animLvl val="lvl"/>
          <dgm:resizeHandles val="exact"/>
        </dgm:presLayoutVars>
      </dgm:prSet>
      <dgm:spPr/>
    </dgm:pt>
    <dgm:pt modelId="{5C17C6AC-08A2-4D24-B2E7-4195EC507FFB}" type="pres">
      <dgm:prSet presAssocID="{41EE6F75-F24E-4BDC-B4E3-AC30CC3BDDB7}" presName="linNode" presStyleCnt="0"/>
      <dgm:spPr/>
    </dgm:pt>
    <dgm:pt modelId="{31DD9E47-8CD7-407B-AD43-0B38D51DE548}" type="pres">
      <dgm:prSet presAssocID="{41EE6F75-F24E-4BDC-B4E3-AC30CC3BDDB7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751A35DB-0482-43A1-999A-25AE34BED428}" type="pres">
      <dgm:prSet presAssocID="{41EE6F75-F24E-4BDC-B4E3-AC30CC3BDDB7}" presName="descendantText" presStyleLbl="alignAccFollowNode1" presStyleIdx="0" presStyleCnt="10">
        <dgm:presLayoutVars>
          <dgm:bulletEnabled val="1"/>
        </dgm:presLayoutVars>
      </dgm:prSet>
      <dgm:spPr/>
    </dgm:pt>
    <dgm:pt modelId="{583BFBCA-3961-4302-8E50-ABCBA6629285}" type="pres">
      <dgm:prSet presAssocID="{9DF099AF-7155-4FA3-8DD1-F15145AD621C}" presName="sp" presStyleCnt="0"/>
      <dgm:spPr/>
    </dgm:pt>
    <dgm:pt modelId="{8D33DC64-C97D-457E-9DEA-8EAB6BC11AE6}" type="pres">
      <dgm:prSet presAssocID="{13AD25CC-14CF-40DA-8ECE-FEA5601DF342}" presName="linNode" presStyleCnt="0"/>
      <dgm:spPr/>
    </dgm:pt>
    <dgm:pt modelId="{BA92D8D0-36F7-44DA-90DE-49F5043B85DE}" type="pres">
      <dgm:prSet presAssocID="{13AD25CC-14CF-40DA-8ECE-FEA5601DF342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B598F6EE-5675-48B3-B2CA-ABBFE18A0463}" type="pres">
      <dgm:prSet presAssocID="{13AD25CC-14CF-40DA-8ECE-FEA5601DF342}" presName="descendantText" presStyleLbl="alignAccFollowNode1" presStyleIdx="1" presStyleCnt="10">
        <dgm:presLayoutVars>
          <dgm:bulletEnabled val="1"/>
        </dgm:presLayoutVars>
      </dgm:prSet>
      <dgm:spPr/>
    </dgm:pt>
    <dgm:pt modelId="{1B58D24E-3397-41B2-8E9A-393E49827177}" type="pres">
      <dgm:prSet presAssocID="{BD32856A-94B2-4699-9735-1235DEFE7804}" presName="sp" presStyleCnt="0"/>
      <dgm:spPr/>
    </dgm:pt>
    <dgm:pt modelId="{D62ADF15-5CC5-43B2-BAAC-10E43F496FB9}" type="pres">
      <dgm:prSet presAssocID="{EDBBC6B4-BDFB-4AB5-83CA-BE5EAED91416}" presName="linNode" presStyleCnt="0"/>
      <dgm:spPr/>
    </dgm:pt>
    <dgm:pt modelId="{A33770E7-B460-4FBF-9D97-316D0D7FDA53}" type="pres">
      <dgm:prSet presAssocID="{EDBBC6B4-BDFB-4AB5-83CA-BE5EAED9141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D6D96B3-C8E6-4FCD-B5F2-72C5A043F857}" type="pres">
      <dgm:prSet presAssocID="{EDBBC6B4-BDFB-4AB5-83CA-BE5EAED91416}" presName="descendantText" presStyleLbl="alignAccFollowNode1" presStyleIdx="2" presStyleCnt="10">
        <dgm:presLayoutVars>
          <dgm:bulletEnabled val="1"/>
        </dgm:presLayoutVars>
      </dgm:prSet>
      <dgm:spPr/>
    </dgm:pt>
    <dgm:pt modelId="{15E5778E-44CB-436D-A7AF-0316DCF1D327}" type="pres">
      <dgm:prSet presAssocID="{696E50EB-086D-4313-935F-9CACD951078F}" presName="sp" presStyleCnt="0"/>
      <dgm:spPr/>
    </dgm:pt>
    <dgm:pt modelId="{EEB9F144-7941-4576-B556-B12A541185C0}" type="pres">
      <dgm:prSet presAssocID="{F06A7B12-D21D-4BF0-9837-6129EFC7D5CE}" presName="linNode" presStyleCnt="0"/>
      <dgm:spPr/>
    </dgm:pt>
    <dgm:pt modelId="{4897D104-5738-4921-B115-E7BDECFDF93D}" type="pres">
      <dgm:prSet presAssocID="{F06A7B12-D21D-4BF0-9837-6129EFC7D5CE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A08D8670-75BE-41D8-AA5E-5F65E200A397}" type="pres">
      <dgm:prSet presAssocID="{F06A7B12-D21D-4BF0-9837-6129EFC7D5CE}" presName="descendantText" presStyleLbl="alignAccFollowNode1" presStyleIdx="3" presStyleCnt="10">
        <dgm:presLayoutVars>
          <dgm:bulletEnabled val="1"/>
        </dgm:presLayoutVars>
      </dgm:prSet>
      <dgm:spPr/>
    </dgm:pt>
    <dgm:pt modelId="{5249DF0A-BFB6-4405-A8ED-92BE0F918D06}" type="pres">
      <dgm:prSet presAssocID="{F5C9B674-EDA7-4EF4-866C-30F791A03251}" presName="sp" presStyleCnt="0"/>
      <dgm:spPr/>
    </dgm:pt>
    <dgm:pt modelId="{31E549AC-A011-4F43-BF37-F603EA5B858D}" type="pres">
      <dgm:prSet presAssocID="{ECD27CC6-A152-4AF0-88E8-E32E17A25443}" presName="linNode" presStyleCnt="0"/>
      <dgm:spPr/>
    </dgm:pt>
    <dgm:pt modelId="{50208B85-BB2D-432E-AF61-EAAF2AC9BFE3}" type="pres">
      <dgm:prSet presAssocID="{ECD27CC6-A152-4AF0-88E8-E32E17A2544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C969410F-7E79-42E9-9D36-DD79A4E9B92B}" type="pres">
      <dgm:prSet presAssocID="{ECD27CC6-A152-4AF0-88E8-E32E17A25443}" presName="descendantText" presStyleLbl="alignAccFollowNode1" presStyleIdx="4" presStyleCnt="10">
        <dgm:presLayoutVars>
          <dgm:bulletEnabled val="1"/>
        </dgm:presLayoutVars>
      </dgm:prSet>
      <dgm:spPr/>
    </dgm:pt>
    <dgm:pt modelId="{0E4C0F3E-B792-449F-A5C3-3645670730F3}" type="pres">
      <dgm:prSet presAssocID="{96FBF7A4-AFFF-4B9A-9468-B40552CD882F}" presName="sp" presStyleCnt="0"/>
      <dgm:spPr/>
    </dgm:pt>
    <dgm:pt modelId="{694F0512-9363-4C73-ADA5-7B9C51C78EFC}" type="pres">
      <dgm:prSet presAssocID="{AC858B09-B7A8-4299-9C33-DB523AAA78A0}" presName="linNode" presStyleCnt="0"/>
      <dgm:spPr/>
    </dgm:pt>
    <dgm:pt modelId="{163B0171-8164-4C64-A436-5A0E8D32EDF1}" type="pres">
      <dgm:prSet presAssocID="{AC858B09-B7A8-4299-9C33-DB523AAA78A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861011D-147D-426A-AF23-9E01BC60EB17}" type="pres">
      <dgm:prSet presAssocID="{AC858B09-B7A8-4299-9C33-DB523AAA78A0}" presName="descendantText" presStyleLbl="alignAccFollowNode1" presStyleIdx="5" presStyleCnt="10">
        <dgm:presLayoutVars>
          <dgm:bulletEnabled val="1"/>
        </dgm:presLayoutVars>
      </dgm:prSet>
      <dgm:spPr/>
    </dgm:pt>
    <dgm:pt modelId="{7594D020-BED1-43A9-B00E-ADEA73BEFABB}" type="pres">
      <dgm:prSet presAssocID="{1710CF06-AD9B-436E-85D4-C83693875CB4}" presName="sp" presStyleCnt="0"/>
      <dgm:spPr/>
    </dgm:pt>
    <dgm:pt modelId="{646AB809-4CEC-4CD2-A244-3F327F9F1214}" type="pres">
      <dgm:prSet presAssocID="{54D250A9-9ACA-4804-8451-4333A8454D23}" presName="linNode" presStyleCnt="0"/>
      <dgm:spPr/>
    </dgm:pt>
    <dgm:pt modelId="{BFAAA2B8-43E3-4449-8B31-E7FD51B277DC}" type="pres">
      <dgm:prSet presAssocID="{54D250A9-9ACA-4804-8451-4333A8454D23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4352D5FE-1DBB-4AB6-9E3D-0E1B5DBBEB72}" type="pres">
      <dgm:prSet presAssocID="{54D250A9-9ACA-4804-8451-4333A8454D23}" presName="descendantText" presStyleLbl="alignAccFollowNode1" presStyleIdx="6" presStyleCnt="10">
        <dgm:presLayoutVars>
          <dgm:bulletEnabled val="1"/>
        </dgm:presLayoutVars>
      </dgm:prSet>
      <dgm:spPr/>
    </dgm:pt>
    <dgm:pt modelId="{DCD1BBFF-8A3E-4EB4-93F8-7CAE36723EDA}" type="pres">
      <dgm:prSet presAssocID="{77BD5496-C440-4E99-8DAB-D362D13A9BD9}" presName="sp" presStyleCnt="0"/>
      <dgm:spPr/>
    </dgm:pt>
    <dgm:pt modelId="{794D55B7-D669-424D-AFB4-11E3F2CB1C01}" type="pres">
      <dgm:prSet presAssocID="{8DD5563B-CA45-4EDF-B0B2-C34A4706831F}" presName="linNode" presStyleCnt="0"/>
      <dgm:spPr/>
    </dgm:pt>
    <dgm:pt modelId="{63535AE6-71D7-48DD-9125-3FCB2634F2CE}" type="pres">
      <dgm:prSet presAssocID="{8DD5563B-CA45-4EDF-B0B2-C34A4706831F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277062C4-CD1B-411A-9CF2-89C3296F98B4}" type="pres">
      <dgm:prSet presAssocID="{8DD5563B-CA45-4EDF-B0B2-C34A4706831F}" presName="descendantText" presStyleLbl="alignAccFollowNode1" presStyleIdx="7" presStyleCnt="10">
        <dgm:presLayoutVars>
          <dgm:bulletEnabled val="1"/>
        </dgm:presLayoutVars>
      </dgm:prSet>
      <dgm:spPr/>
    </dgm:pt>
    <dgm:pt modelId="{24923090-E754-4EE8-BD0C-2D537A4D14A9}" type="pres">
      <dgm:prSet presAssocID="{9381802A-6693-48EC-9C1A-9FF6F3573E53}" presName="sp" presStyleCnt="0"/>
      <dgm:spPr/>
    </dgm:pt>
    <dgm:pt modelId="{94A4E305-9DC2-4FCF-B8E8-99D4DD762B2A}" type="pres">
      <dgm:prSet presAssocID="{25B62D4F-7A6D-4C6B-8F45-D558A33DA58F}" presName="linNode" presStyleCnt="0"/>
      <dgm:spPr/>
    </dgm:pt>
    <dgm:pt modelId="{5E6C6C08-480C-437F-80B3-4CC79DC87B81}" type="pres">
      <dgm:prSet presAssocID="{25B62D4F-7A6D-4C6B-8F45-D558A33DA58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42C0C840-B128-431F-B013-D0F6B14C8D58}" type="pres">
      <dgm:prSet presAssocID="{25B62D4F-7A6D-4C6B-8F45-D558A33DA58F}" presName="descendantText" presStyleLbl="alignAccFollowNode1" presStyleIdx="8" presStyleCnt="10">
        <dgm:presLayoutVars>
          <dgm:bulletEnabled val="1"/>
        </dgm:presLayoutVars>
      </dgm:prSet>
      <dgm:spPr/>
    </dgm:pt>
    <dgm:pt modelId="{1230B77F-A35D-407A-8378-AF0D32BE3393}" type="pres">
      <dgm:prSet presAssocID="{21ACF723-96F7-417C-A998-BC909BDDADCA}" presName="sp" presStyleCnt="0"/>
      <dgm:spPr/>
    </dgm:pt>
    <dgm:pt modelId="{ECEAAB20-5FC4-4DCF-A3DB-3E17B694D7BA}" type="pres">
      <dgm:prSet presAssocID="{ECE85521-77C0-4E2F-943A-C144A83C75E3}" presName="linNode" presStyleCnt="0"/>
      <dgm:spPr/>
    </dgm:pt>
    <dgm:pt modelId="{E22CF2EC-96A3-455C-9B6C-AEEE43D13082}" type="pres">
      <dgm:prSet presAssocID="{ECE85521-77C0-4E2F-943A-C144A83C75E3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F11D1631-2A77-4266-8520-9BCCCA822698}" type="pres">
      <dgm:prSet presAssocID="{ECE85521-77C0-4E2F-943A-C144A83C75E3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23EB1202-5FCE-40DB-9ED9-681E0080B43A}" type="presOf" srcId="{1862057D-0C29-4608-A9DB-4D2A00ED7BA9}" destId="{751A35DB-0482-43A1-999A-25AE34BED428}" srcOrd="0" destOrd="0" presId="urn:microsoft.com/office/officeart/2005/8/layout/vList5"/>
    <dgm:cxn modelId="{DFC90B03-29D7-49E6-A003-715E745079EB}" srcId="{E53C1729-4BAC-49E8-B009-74D9C705F724}" destId="{F06A7B12-D21D-4BF0-9837-6129EFC7D5CE}" srcOrd="3" destOrd="0" parTransId="{011E52D9-7E0D-431C-9C5F-51C6DC86DEE2}" sibTransId="{F5C9B674-EDA7-4EF4-866C-30F791A03251}"/>
    <dgm:cxn modelId="{EF78570E-6078-469D-8BBC-A63492709985}" srcId="{F06A7B12-D21D-4BF0-9837-6129EFC7D5CE}" destId="{C022BD6E-E9FE-4EA5-ACDB-90AD19DF8CBA}" srcOrd="0" destOrd="0" parTransId="{199CE918-328A-4E55-9820-F7A5A5B69EBC}" sibTransId="{A0F361FB-C786-498E-A918-C5CAA3291400}"/>
    <dgm:cxn modelId="{5BFB220F-29E7-4DC6-BA10-EAC85AE50777}" type="presOf" srcId="{ECD27CC6-A152-4AF0-88E8-E32E17A25443}" destId="{50208B85-BB2D-432E-AF61-EAAF2AC9BFE3}" srcOrd="0" destOrd="0" presId="urn:microsoft.com/office/officeart/2005/8/layout/vList5"/>
    <dgm:cxn modelId="{11098013-D40C-461B-AF1D-77A039344268}" type="presOf" srcId="{D3ECBE10-43E0-496E-9812-0539E629EAA4}" destId="{B598F6EE-5675-48B3-B2CA-ABBFE18A0463}" srcOrd="0" destOrd="1" presId="urn:microsoft.com/office/officeart/2005/8/layout/vList5"/>
    <dgm:cxn modelId="{8F20511A-4FD5-453C-92EA-1B03CD8EC9D3}" srcId="{54D250A9-9ACA-4804-8451-4333A8454D23}" destId="{207D053D-9ADA-4BCF-8266-EBB904A24975}" srcOrd="0" destOrd="0" parTransId="{A7DB108C-EF89-46E6-B677-11C1BEA7E481}" sibTransId="{8672065C-6924-451B-A4B1-1B28F7E7CC0E}"/>
    <dgm:cxn modelId="{5E2F4124-C0F0-4B4E-90B2-7406F8F07DAB}" type="presOf" srcId="{E53C1729-4BAC-49E8-B009-74D9C705F724}" destId="{6DFF00F4-463F-4F98-B1FE-23729F7AB5CB}" srcOrd="0" destOrd="0" presId="urn:microsoft.com/office/officeart/2005/8/layout/vList5"/>
    <dgm:cxn modelId="{FCBA4F27-474C-4A13-BDEB-8551ED0ADD8C}" srcId="{AC858B09-B7A8-4299-9C33-DB523AAA78A0}" destId="{4E2FF7BB-8A92-451C-94E8-FBE25CE16F0E}" srcOrd="0" destOrd="0" parTransId="{24C15A13-CACF-4476-8767-98817D916CEB}" sibTransId="{464741A2-0FD2-48AF-B4B5-A8394EE15BAE}"/>
    <dgm:cxn modelId="{2AD23F28-2705-484C-870D-3E82A707B38A}" srcId="{41EE6F75-F24E-4BDC-B4E3-AC30CC3BDDB7}" destId="{1862057D-0C29-4608-A9DB-4D2A00ED7BA9}" srcOrd="0" destOrd="0" parTransId="{CA30A324-4ABD-4637-B58A-48138B8A3449}" sibTransId="{F4984435-4761-4718-97A9-9ADF78715A46}"/>
    <dgm:cxn modelId="{905AB328-D603-4A72-96EE-E76AA2AC50AB}" type="presOf" srcId="{207D053D-9ADA-4BCF-8266-EBB904A24975}" destId="{4352D5FE-1DBB-4AB6-9E3D-0E1B5DBBEB72}" srcOrd="0" destOrd="0" presId="urn:microsoft.com/office/officeart/2005/8/layout/vList5"/>
    <dgm:cxn modelId="{0A871E29-05C4-4B0C-87FF-2BD03098E378}" type="presOf" srcId="{ECE85521-77C0-4E2F-943A-C144A83C75E3}" destId="{E22CF2EC-96A3-455C-9B6C-AEEE43D13082}" srcOrd="0" destOrd="0" presId="urn:microsoft.com/office/officeart/2005/8/layout/vList5"/>
    <dgm:cxn modelId="{7313412A-97DB-493E-A621-11E7D8338F61}" type="presOf" srcId="{41EE6F75-F24E-4BDC-B4E3-AC30CC3BDDB7}" destId="{31DD9E47-8CD7-407B-AD43-0B38D51DE548}" srcOrd="0" destOrd="0" presId="urn:microsoft.com/office/officeart/2005/8/layout/vList5"/>
    <dgm:cxn modelId="{9E3BCD2F-0805-4D52-A09E-8FFEDFD0CFB6}" srcId="{E53C1729-4BAC-49E8-B009-74D9C705F724}" destId="{13AD25CC-14CF-40DA-8ECE-FEA5601DF342}" srcOrd="1" destOrd="0" parTransId="{9D150DFD-6365-4309-8A0F-76117B122D74}" sibTransId="{BD32856A-94B2-4699-9735-1235DEFE7804}"/>
    <dgm:cxn modelId="{68BC2A30-9343-4F1C-BE59-3EE1B0B3F579}" type="presOf" srcId="{4BBF7396-3CC3-427F-9376-99DDCD932260}" destId="{42C0C840-B128-431F-B013-D0F6B14C8D58}" srcOrd="0" destOrd="0" presId="urn:microsoft.com/office/officeart/2005/8/layout/vList5"/>
    <dgm:cxn modelId="{9E352339-281C-46D7-AD5D-01D7D2456271}" srcId="{8DD5563B-CA45-4EDF-B0B2-C34A4706831F}" destId="{807472D0-9BEE-480E-B363-F6EBCCFDBA17}" srcOrd="0" destOrd="0" parTransId="{72CAECB1-CD87-4676-9BE9-85BA0D44EAF2}" sibTransId="{C1FD458D-CC93-42B7-921F-6795D6F4CCCA}"/>
    <dgm:cxn modelId="{173C793D-824B-4BDF-8A50-15B3F29E108F}" type="presOf" srcId="{DAF85F98-3E36-4C59-9A43-F3A1504F1568}" destId="{C969410F-7E79-42E9-9D36-DD79A4E9B92B}" srcOrd="0" destOrd="0" presId="urn:microsoft.com/office/officeart/2005/8/layout/vList5"/>
    <dgm:cxn modelId="{BC10913E-C083-44D1-BA85-103067E32AC9}" srcId="{E53C1729-4BAC-49E8-B009-74D9C705F724}" destId="{25B62D4F-7A6D-4C6B-8F45-D558A33DA58F}" srcOrd="8" destOrd="0" parTransId="{6E631E9B-C960-4EA4-83E9-9B23728D0251}" sibTransId="{21ACF723-96F7-417C-A998-BC909BDDADCA}"/>
    <dgm:cxn modelId="{2FCE4963-B9ED-4777-8E0E-EAED2301BD52}" srcId="{AC858B09-B7A8-4299-9C33-DB523AAA78A0}" destId="{037AEB91-F8CF-4090-9003-5F4367D145F2}" srcOrd="1" destOrd="0" parTransId="{5E2726FA-720C-41D0-B944-E24443175ED0}" sibTransId="{16E75FA0-EEF4-4A2B-BB92-466F28F0DD37}"/>
    <dgm:cxn modelId="{DD92C744-E7E8-48D3-87AA-8413668A197D}" type="presOf" srcId="{807472D0-9BEE-480E-B363-F6EBCCFDBA17}" destId="{277062C4-CD1B-411A-9CF2-89C3296F98B4}" srcOrd="0" destOrd="0" presId="urn:microsoft.com/office/officeart/2005/8/layout/vList5"/>
    <dgm:cxn modelId="{3D081B46-071E-4E1B-A776-D648BA39703F}" type="presOf" srcId="{037AEB91-F8CF-4090-9003-5F4367D145F2}" destId="{D861011D-147D-426A-AF23-9E01BC60EB17}" srcOrd="0" destOrd="1" presId="urn:microsoft.com/office/officeart/2005/8/layout/vList5"/>
    <dgm:cxn modelId="{A307A167-58F3-4277-BA72-886F0F1D127B}" type="presOf" srcId="{94D72579-F18D-4A04-8053-96A469F47457}" destId="{B598F6EE-5675-48B3-B2CA-ABBFE18A0463}" srcOrd="0" destOrd="0" presId="urn:microsoft.com/office/officeart/2005/8/layout/vList5"/>
    <dgm:cxn modelId="{2D74406B-26F5-4160-A994-9710E2E8586E}" type="presOf" srcId="{8DD5563B-CA45-4EDF-B0B2-C34A4706831F}" destId="{63535AE6-71D7-48DD-9125-3FCB2634F2CE}" srcOrd="0" destOrd="0" presId="urn:microsoft.com/office/officeart/2005/8/layout/vList5"/>
    <dgm:cxn modelId="{EBEB6153-19CA-40FE-842C-F3301621C047}" srcId="{E53C1729-4BAC-49E8-B009-74D9C705F724}" destId="{ECD27CC6-A152-4AF0-88E8-E32E17A25443}" srcOrd="4" destOrd="0" parTransId="{41447006-A615-499E-898A-7E1A259298D6}" sibTransId="{96FBF7A4-AFFF-4B9A-9468-B40552CD882F}"/>
    <dgm:cxn modelId="{DB3DD473-CE7B-4DDF-BB16-F13B5DA8937D}" type="presOf" srcId="{C022BD6E-E9FE-4EA5-ACDB-90AD19DF8CBA}" destId="{A08D8670-75BE-41D8-AA5E-5F65E200A397}" srcOrd="0" destOrd="0" presId="urn:microsoft.com/office/officeart/2005/8/layout/vList5"/>
    <dgm:cxn modelId="{78294D54-5611-4956-BC0A-463F645942F3}" type="presOf" srcId="{4E2FF7BB-8A92-451C-94E8-FBE25CE16F0E}" destId="{D861011D-147D-426A-AF23-9E01BC60EB17}" srcOrd="0" destOrd="0" presId="urn:microsoft.com/office/officeart/2005/8/layout/vList5"/>
    <dgm:cxn modelId="{A31B595A-6678-456F-AFF6-73C9555602E1}" srcId="{13AD25CC-14CF-40DA-8ECE-FEA5601DF342}" destId="{94D72579-F18D-4A04-8053-96A469F47457}" srcOrd="0" destOrd="0" parTransId="{B5FF5D32-921C-47BE-B102-32678DA8C3CD}" sibTransId="{EBA972D3-C95B-458D-81EC-E0F41342B91E}"/>
    <dgm:cxn modelId="{8462E47B-B890-4F8F-80B1-76C7B34DC061}" srcId="{E53C1729-4BAC-49E8-B009-74D9C705F724}" destId="{EDBBC6B4-BDFB-4AB5-83CA-BE5EAED91416}" srcOrd="2" destOrd="0" parTransId="{BD996DC4-B709-4F52-B400-BE701BBDA236}" sibTransId="{696E50EB-086D-4313-935F-9CACD951078F}"/>
    <dgm:cxn modelId="{82835C90-FD19-4A73-9C13-68A14D1804FE}" srcId="{E53C1729-4BAC-49E8-B009-74D9C705F724}" destId="{41EE6F75-F24E-4BDC-B4E3-AC30CC3BDDB7}" srcOrd="0" destOrd="0" parTransId="{D5C7EC5A-CE10-430A-B59F-97169833F959}" sibTransId="{9DF099AF-7155-4FA3-8DD1-F15145AD621C}"/>
    <dgm:cxn modelId="{7194B49B-DA25-417C-8505-5EAC8FFA7952}" srcId="{E53C1729-4BAC-49E8-B009-74D9C705F724}" destId="{54D250A9-9ACA-4804-8451-4333A8454D23}" srcOrd="6" destOrd="0" parTransId="{969E1615-686D-422F-911B-42D3890E20A8}" sibTransId="{77BD5496-C440-4E99-8DAB-D362D13A9BD9}"/>
    <dgm:cxn modelId="{97286C9D-E5AA-460E-97EC-3E89F9CFE36C}" srcId="{E53C1729-4BAC-49E8-B009-74D9C705F724}" destId="{ECE85521-77C0-4E2F-943A-C144A83C75E3}" srcOrd="9" destOrd="0" parTransId="{60AC11F8-9ACF-4D29-B1F9-44D092E02D6E}" sibTransId="{6F6BD4A2-1454-4AFD-B3BB-19FE8EDD2492}"/>
    <dgm:cxn modelId="{547796BE-8613-450A-B2F2-C4346B01F2FF}" type="presOf" srcId="{AC858B09-B7A8-4299-9C33-DB523AAA78A0}" destId="{163B0171-8164-4C64-A436-5A0E8D32EDF1}" srcOrd="0" destOrd="0" presId="urn:microsoft.com/office/officeart/2005/8/layout/vList5"/>
    <dgm:cxn modelId="{AD42BCC0-87A3-459B-ADB4-063E7C0A5831}" type="presOf" srcId="{F06A7B12-D21D-4BF0-9837-6129EFC7D5CE}" destId="{4897D104-5738-4921-B115-E7BDECFDF93D}" srcOrd="0" destOrd="0" presId="urn:microsoft.com/office/officeart/2005/8/layout/vList5"/>
    <dgm:cxn modelId="{2B0CBCD6-44C6-4E63-A4A6-B4338A8B34B2}" srcId="{13AD25CC-14CF-40DA-8ECE-FEA5601DF342}" destId="{D3ECBE10-43E0-496E-9812-0539E629EAA4}" srcOrd="1" destOrd="0" parTransId="{153B1CA3-1F1D-4DDB-9250-02DF14D9DD43}" sibTransId="{0B810DB6-4863-4493-B39C-82F6EF015E2B}"/>
    <dgm:cxn modelId="{B210DFD9-14A8-4B4B-A13C-57E5902331C2}" srcId="{ECE85521-77C0-4E2F-943A-C144A83C75E3}" destId="{0B0A6C28-736E-4982-8514-3A6A604A9FFA}" srcOrd="0" destOrd="0" parTransId="{D324D686-884D-48EB-BE23-4360A493C2DA}" sibTransId="{1CF3AC1C-FB99-4E27-A3FF-02E46E80766B}"/>
    <dgm:cxn modelId="{B0EC51DE-50BD-48BA-BF6F-5099A86F9DAC}" type="presOf" srcId="{35ABA13E-1766-42E2-A6BC-4E906BE15B80}" destId="{9D6D96B3-C8E6-4FCD-B5F2-72C5A043F857}" srcOrd="0" destOrd="0" presId="urn:microsoft.com/office/officeart/2005/8/layout/vList5"/>
    <dgm:cxn modelId="{1B4835E5-0364-47E5-9DEF-0C71D24810D8}" srcId="{E53C1729-4BAC-49E8-B009-74D9C705F724}" destId="{AC858B09-B7A8-4299-9C33-DB523AAA78A0}" srcOrd="5" destOrd="0" parTransId="{E430A631-1C65-4935-AE0E-B981DB44C699}" sibTransId="{1710CF06-AD9B-436E-85D4-C83693875CB4}"/>
    <dgm:cxn modelId="{DB878EE7-B20C-4D26-B821-81E25733969C}" srcId="{25B62D4F-7A6D-4C6B-8F45-D558A33DA58F}" destId="{4BBF7396-3CC3-427F-9376-99DDCD932260}" srcOrd="0" destOrd="0" parTransId="{4F58FF43-52E0-4621-A292-1F4B2DBE3B22}" sibTransId="{D2C59BA4-4EA2-4F1B-8BEA-1050B68BFB30}"/>
    <dgm:cxn modelId="{5AF616EA-6090-46DC-A3FF-41BBF6EDD939}" type="presOf" srcId="{25B62D4F-7A6D-4C6B-8F45-D558A33DA58F}" destId="{5E6C6C08-480C-437F-80B3-4CC79DC87B81}" srcOrd="0" destOrd="0" presId="urn:microsoft.com/office/officeart/2005/8/layout/vList5"/>
    <dgm:cxn modelId="{DCBEBEEB-5E61-4F18-968E-742658907964}" type="presOf" srcId="{54D250A9-9ACA-4804-8451-4333A8454D23}" destId="{BFAAA2B8-43E3-4449-8B31-E7FD51B277DC}" srcOrd="0" destOrd="0" presId="urn:microsoft.com/office/officeart/2005/8/layout/vList5"/>
    <dgm:cxn modelId="{1EEF52EF-F185-4AF9-AC47-15A07EC5C22C}" type="presOf" srcId="{13AD25CC-14CF-40DA-8ECE-FEA5601DF342}" destId="{BA92D8D0-36F7-44DA-90DE-49F5043B85DE}" srcOrd="0" destOrd="0" presId="urn:microsoft.com/office/officeart/2005/8/layout/vList5"/>
    <dgm:cxn modelId="{BE352BF0-4A9D-49F8-A4D9-8782EF0E2F0A}" type="presOf" srcId="{EDBBC6B4-BDFB-4AB5-83CA-BE5EAED91416}" destId="{A33770E7-B460-4FBF-9D97-316D0D7FDA53}" srcOrd="0" destOrd="0" presId="urn:microsoft.com/office/officeart/2005/8/layout/vList5"/>
    <dgm:cxn modelId="{8BA732FA-43B8-4277-9C49-DFFB77E7EF41}" srcId="{E53C1729-4BAC-49E8-B009-74D9C705F724}" destId="{8DD5563B-CA45-4EDF-B0B2-C34A4706831F}" srcOrd="7" destOrd="0" parTransId="{030415B7-6332-45DE-AF6F-0CF1C2ECD449}" sibTransId="{9381802A-6693-48EC-9C1A-9FF6F3573E53}"/>
    <dgm:cxn modelId="{F75C3FFA-7497-49AF-9901-78EC44A6CF3F}" srcId="{EDBBC6B4-BDFB-4AB5-83CA-BE5EAED91416}" destId="{35ABA13E-1766-42E2-A6BC-4E906BE15B80}" srcOrd="0" destOrd="0" parTransId="{694EDAA4-7EC6-4E42-B313-52DECCB44777}" sibTransId="{9ECB9995-B48C-4D98-ACDF-F459AF652883}"/>
    <dgm:cxn modelId="{6C2C23FD-2C43-4DB6-9466-C510291FD152}" type="presOf" srcId="{0B0A6C28-736E-4982-8514-3A6A604A9FFA}" destId="{F11D1631-2A77-4266-8520-9BCCCA822698}" srcOrd="0" destOrd="0" presId="urn:microsoft.com/office/officeart/2005/8/layout/vList5"/>
    <dgm:cxn modelId="{F7F290FF-3250-4F52-B172-36BBA072283E}" srcId="{ECD27CC6-A152-4AF0-88E8-E32E17A25443}" destId="{DAF85F98-3E36-4C59-9A43-F3A1504F1568}" srcOrd="0" destOrd="0" parTransId="{F0EEB347-E936-4A79-A19C-045E9C075121}" sibTransId="{F6F3F7EB-7730-4307-9DA7-D0554F7DCC91}"/>
    <dgm:cxn modelId="{45C56986-9DC5-486F-9DA6-60C37163B93C}" type="presParOf" srcId="{6DFF00F4-463F-4F98-B1FE-23729F7AB5CB}" destId="{5C17C6AC-08A2-4D24-B2E7-4195EC507FFB}" srcOrd="0" destOrd="0" presId="urn:microsoft.com/office/officeart/2005/8/layout/vList5"/>
    <dgm:cxn modelId="{3580C583-2553-42EE-A1BB-19485A8F1A54}" type="presParOf" srcId="{5C17C6AC-08A2-4D24-B2E7-4195EC507FFB}" destId="{31DD9E47-8CD7-407B-AD43-0B38D51DE548}" srcOrd="0" destOrd="0" presId="urn:microsoft.com/office/officeart/2005/8/layout/vList5"/>
    <dgm:cxn modelId="{F6A9DF70-4F4F-4610-9806-3AFEAE3043C7}" type="presParOf" srcId="{5C17C6AC-08A2-4D24-B2E7-4195EC507FFB}" destId="{751A35DB-0482-43A1-999A-25AE34BED428}" srcOrd="1" destOrd="0" presId="urn:microsoft.com/office/officeart/2005/8/layout/vList5"/>
    <dgm:cxn modelId="{B059D85E-80F7-433D-B1E2-C65497FC96F2}" type="presParOf" srcId="{6DFF00F4-463F-4F98-B1FE-23729F7AB5CB}" destId="{583BFBCA-3961-4302-8E50-ABCBA6629285}" srcOrd="1" destOrd="0" presId="urn:microsoft.com/office/officeart/2005/8/layout/vList5"/>
    <dgm:cxn modelId="{E78BF47D-58E9-4702-AAEC-FF932A02A614}" type="presParOf" srcId="{6DFF00F4-463F-4F98-B1FE-23729F7AB5CB}" destId="{8D33DC64-C97D-457E-9DEA-8EAB6BC11AE6}" srcOrd="2" destOrd="0" presId="urn:microsoft.com/office/officeart/2005/8/layout/vList5"/>
    <dgm:cxn modelId="{5E3F7232-FC6B-42D7-9E1A-619F6DBC1971}" type="presParOf" srcId="{8D33DC64-C97D-457E-9DEA-8EAB6BC11AE6}" destId="{BA92D8D0-36F7-44DA-90DE-49F5043B85DE}" srcOrd="0" destOrd="0" presId="urn:microsoft.com/office/officeart/2005/8/layout/vList5"/>
    <dgm:cxn modelId="{E17308CB-3A21-44C0-AE23-60161EAE8593}" type="presParOf" srcId="{8D33DC64-C97D-457E-9DEA-8EAB6BC11AE6}" destId="{B598F6EE-5675-48B3-B2CA-ABBFE18A0463}" srcOrd="1" destOrd="0" presId="urn:microsoft.com/office/officeart/2005/8/layout/vList5"/>
    <dgm:cxn modelId="{23078B4D-1765-41F1-9F7B-F49CD89A5AD2}" type="presParOf" srcId="{6DFF00F4-463F-4F98-B1FE-23729F7AB5CB}" destId="{1B58D24E-3397-41B2-8E9A-393E49827177}" srcOrd="3" destOrd="0" presId="urn:microsoft.com/office/officeart/2005/8/layout/vList5"/>
    <dgm:cxn modelId="{FD16837E-E533-4C63-9DC8-32463E05A180}" type="presParOf" srcId="{6DFF00F4-463F-4F98-B1FE-23729F7AB5CB}" destId="{D62ADF15-5CC5-43B2-BAAC-10E43F496FB9}" srcOrd="4" destOrd="0" presId="urn:microsoft.com/office/officeart/2005/8/layout/vList5"/>
    <dgm:cxn modelId="{F6C2BC1E-D68D-4217-9411-53938D601B8B}" type="presParOf" srcId="{D62ADF15-5CC5-43B2-BAAC-10E43F496FB9}" destId="{A33770E7-B460-4FBF-9D97-316D0D7FDA53}" srcOrd="0" destOrd="0" presId="urn:microsoft.com/office/officeart/2005/8/layout/vList5"/>
    <dgm:cxn modelId="{BECE998D-3731-402A-84BB-E5DBA0449053}" type="presParOf" srcId="{D62ADF15-5CC5-43B2-BAAC-10E43F496FB9}" destId="{9D6D96B3-C8E6-4FCD-B5F2-72C5A043F857}" srcOrd="1" destOrd="0" presId="urn:microsoft.com/office/officeart/2005/8/layout/vList5"/>
    <dgm:cxn modelId="{346552EE-CA5A-4F11-98CA-1CA0AA2D8D05}" type="presParOf" srcId="{6DFF00F4-463F-4F98-B1FE-23729F7AB5CB}" destId="{15E5778E-44CB-436D-A7AF-0316DCF1D327}" srcOrd="5" destOrd="0" presId="urn:microsoft.com/office/officeart/2005/8/layout/vList5"/>
    <dgm:cxn modelId="{F43D6C57-528B-4BB1-8EE8-BA0F220AB4D1}" type="presParOf" srcId="{6DFF00F4-463F-4F98-B1FE-23729F7AB5CB}" destId="{EEB9F144-7941-4576-B556-B12A541185C0}" srcOrd="6" destOrd="0" presId="urn:microsoft.com/office/officeart/2005/8/layout/vList5"/>
    <dgm:cxn modelId="{D8385E88-77C6-4D69-8A04-C34071CA8CE9}" type="presParOf" srcId="{EEB9F144-7941-4576-B556-B12A541185C0}" destId="{4897D104-5738-4921-B115-E7BDECFDF93D}" srcOrd="0" destOrd="0" presId="urn:microsoft.com/office/officeart/2005/8/layout/vList5"/>
    <dgm:cxn modelId="{59F88026-7B2C-43E0-ACC5-0E74E5D71944}" type="presParOf" srcId="{EEB9F144-7941-4576-B556-B12A541185C0}" destId="{A08D8670-75BE-41D8-AA5E-5F65E200A397}" srcOrd="1" destOrd="0" presId="urn:microsoft.com/office/officeart/2005/8/layout/vList5"/>
    <dgm:cxn modelId="{19EC16CF-834B-45CB-897B-0FA08861EA70}" type="presParOf" srcId="{6DFF00F4-463F-4F98-B1FE-23729F7AB5CB}" destId="{5249DF0A-BFB6-4405-A8ED-92BE0F918D06}" srcOrd="7" destOrd="0" presId="urn:microsoft.com/office/officeart/2005/8/layout/vList5"/>
    <dgm:cxn modelId="{CAF05DA5-CDE7-436F-806F-4008593119B0}" type="presParOf" srcId="{6DFF00F4-463F-4F98-B1FE-23729F7AB5CB}" destId="{31E549AC-A011-4F43-BF37-F603EA5B858D}" srcOrd="8" destOrd="0" presId="urn:microsoft.com/office/officeart/2005/8/layout/vList5"/>
    <dgm:cxn modelId="{E0000293-036A-47CF-B753-169E3BFE43DF}" type="presParOf" srcId="{31E549AC-A011-4F43-BF37-F603EA5B858D}" destId="{50208B85-BB2D-432E-AF61-EAAF2AC9BFE3}" srcOrd="0" destOrd="0" presId="urn:microsoft.com/office/officeart/2005/8/layout/vList5"/>
    <dgm:cxn modelId="{F60BC1C2-BF20-483D-B5A9-4D0B3E4FB974}" type="presParOf" srcId="{31E549AC-A011-4F43-BF37-F603EA5B858D}" destId="{C969410F-7E79-42E9-9D36-DD79A4E9B92B}" srcOrd="1" destOrd="0" presId="urn:microsoft.com/office/officeart/2005/8/layout/vList5"/>
    <dgm:cxn modelId="{39B0E7B6-B97A-4346-9999-4DBC95A4CC46}" type="presParOf" srcId="{6DFF00F4-463F-4F98-B1FE-23729F7AB5CB}" destId="{0E4C0F3E-B792-449F-A5C3-3645670730F3}" srcOrd="9" destOrd="0" presId="urn:microsoft.com/office/officeart/2005/8/layout/vList5"/>
    <dgm:cxn modelId="{9F002880-04AD-44A3-9971-6C05D9386528}" type="presParOf" srcId="{6DFF00F4-463F-4F98-B1FE-23729F7AB5CB}" destId="{694F0512-9363-4C73-ADA5-7B9C51C78EFC}" srcOrd="10" destOrd="0" presId="urn:microsoft.com/office/officeart/2005/8/layout/vList5"/>
    <dgm:cxn modelId="{FA50A1D3-9C93-467E-BD82-815A4A0AC393}" type="presParOf" srcId="{694F0512-9363-4C73-ADA5-7B9C51C78EFC}" destId="{163B0171-8164-4C64-A436-5A0E8D32EDF1}" srcOrd="0" destOrd="0" presId="urn:microsoft.com/office/officeart/2005/8/layout/vList5"/>
    <dgm:cxn modelId="{8F49A028-0D22-4715-BB60-E6DD219887D4}" type="presParOf" srcId="{694F0512-9363-4C73-ADA5-7B9C51C78EFC}" destId="{D861011D-147D-426A-AF23-9E01BC60EB17}" srcOrd="1" destOrd="0" presId="urn:microsoft.com/office/officeart/2005/8/layout/vList5"/>
    <dgm:cxn modelId="{043F924C-4162-4B4D-A5D7-E265E2B700AF}" type="presParOf" srcId="{6DFF00F4-463F-4F98-B1FE-23729F7AB5CB}" destId="{7594D020-BED1-43A9-B00E-ADEA73BEFABB}" srcOrd="11" destOrd="0" presId="urn:microsoft.com/office/officeart/2005/8/layout/vList5"/>
    <dgm:cxn modelId="{CD163941-A0BC-4D7F-95B1-5F9078E73A3B}" type="presParOf" srcId="{6DFF00F4-463F-4F98-B1FE-23729F7AB5CB}" destId="{646AB809-4CEC-4CD2-A244-3F327F9F1214}" srcOrd="12" destOrd="0" presId="urn:microsoft.com/office/officeart/2005/8/layout/vList5"/>
    <dgm:cxn modelId="{881F9217-77DF-45F2-B5CF-3938404EEA11}" type="presParOf" srcId="{646AB809-4CEC-4CD2-A244-3F327F9F1214}" destId="{BFAAA2B8-43E3-4449-8B31-E7FD51B277DC}" srcOrd="0" destOrd="0" presId="urn:microsoft.com/office/officeart/2005/8/layout/vList5"/>
    <dgm:cxn modelId="{DD523B73-314C-4631-96E6-8AE723C8650B}" type="presParOf" srcId="{646AB809-4CEC-4CD2-A244-3F327F9F1214}" destId="{4352D5FE-1DBB-4AB6-9E3D-0E1B5DBBEB72}" srcOrd="1" destOrd="0" presId="urn:microsoft.com/office/officeart/2005/8/layout/vList5"/>
    <dgm:cxn modelId="{6B5E83B7-B596-4E0D-8210-DFE4F5DD453E}" type="presParOf" srcId="{6DFF00F4-463F-4F98-B1FE-23729F7AB5CB}" destId="{DCD1BBFF-8A3E-4EB4-93F8-7CAE36723EDA}" srcOrd="13" destOrd="0" presId="urn:microsoft.com/office/officeart/2005/8/layout/vList5"/>
    <dgm:cxn modelId="{CD4F33D4-32B6-4382-AA8D-9B3B79DA63B2}" type="presParOf" srcId="{6DFF00F4-463F-4F98-B1FE-23729F7AB5CB}" destId="{794D55B7-D669-424D-AFB4-11E3F2CB1C01}" srcOrd="14" destOrd="0" presId="urn:microsoft.com/office/officeart/2005/8/layout/vList5"/>
    <dgm:cxn modelId="{602119AB-71DA-4A85-96AA-7A25865CE46D}" type="presParOf" srcId="{794D55B7-D669-424D-AFB4-11E3F2CB1C01}" destId="{63535AE6-71D7-48DD-9125-3FCB2634F2CE}" srcOrd="0" destOrd="0" presId="urn:microsoft.com/office/officeart/2005/8/layout/vList5"/>
    <dgm:cxn modelId="{14909962-93BE-44CF-835B-55A789FA81DA}" type="presParOf" srcId="{794D55B7-D669-424D-AFB4-11E3F2CB1C01}" destId="{277062C4-CD1B-411A-9CF2-89C3296F98B4}" srcOrd="1" destOrd="0" presId="urn:microsoft.com/office/officeart/2005/8/layout/vList5"/>
    <dgm:cxn modelId="{5DF975C0-9683-4B3B-B8D4-C755FF55B88D}" type="presParOf" srcId="{6DFF00F4-463F-4F98-B1FE-23729F7AB5CB}" destId="{24923090-E754-4EE8-BD0C-2D537A4D14A9}" srcOrd="15" destOrd="0" presId="urn:microsoft.com/office/officeart/2005/8/layout/vList5"/>
    <dgm:cxn modelId="{ACB434CD-C302-41B9-9468-FD3903DBFEBD}" type="presParOf" srcId="{6DFF00F4-463F-4F98-B1FE-23729F7AB5CB}" destId="{94A4E305-9DC2-4FCF-B8E8-99D4DD762B2A}" srcOrd="16" destOrd="0" presId="urn:microsoft.com/office/officeart/2005/8/layout/vList5"/>
    <dgm:cxn modelId="{844DB683-F9EA-4957-AD86-5AF3A4F0F2A9}" type="presParOf" srcId="{94A4E305-9DC2-4FCF-B8E8-99D4DD762B2A}" destId="{5E6C6C08-480C-437F-80B3-4CC79DC87B81}" srcOrd="0" destOrd="0" presId="urn:microsoft.com/office/officeart/2005/8/layout/vList5"/>
    <dgm:cxn modelId="{AFE0CDB3-723F-4278-9C31-8E64DF169720}" type="presParOf" srcId="{94A4E305-9DC2-4FCF-B8E8-99D4DD762B2A}" destId="{42C0C840-B128-431F-B013-D0F6B14C8D58}" srcOrd="1" destOrd="0" presId="urn:microsoft.com/office/officeart/2005/8/layout/vList5"/>
    <dgm:cxn modelId="{71C57D77-CBDD-42AD-8D4A-F9242BC3DF1D}" type="presParOf" srcId="{6DFF00F4-463F-4F98-B1FE-23729F7AB5CB}" destId="{1230B77F-A35D-407A-8378-AF0D32BE3393}" srcOrd="17" destOrd="0" presId="urn:microsoft.com/office/officeart/2005/8/layout/vList5"/>
    <dgm:cxn modelId="{A37F64C2-FC41-4540-A76E-A4DA26C22BF0}" type="presParOf" srcId="{6DFF00F4-463F-4F98-B1FE-23729F7AB5CB}" destId="{ECEAAB20-5FC4-4DCF-A3DB-3E17B694D7BA}" srcOrd="18" destOrd="0" presId="urn:microsoft.com/office/officeart/2005/8/layout/vList5"/>
    <dgm:cxn modelId="{F3E58475-E1FF-4F4E-8A6A-27211EAC34B0}" type="presParOf" srcId="{ECEAAB20-5FC4-4DCF-A3DB-3E17B694D7BA}" destId="{E22CF2EC-96A3-455C-9B6C-AEEE43D13082}" srcOrd="0" destOrd="0" presId="urn:microsoft.com/office/officeart/2005/8/layout/vList5"/>
    <dgm:cxn modelId="{6A4D95AA-2357-4D7F-B386-485C3EEA5EE7}" type="presParOf" srcId="{ECEAAB20-5FC4-4DCF-A3DB-3E17B694D7BA}" destId="{F11D1631-2A77-4266-8520-9BCCCA8226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Actions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azioni che l'utente vuole eseguire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Resources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risorse su cui si vuole agire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Subjects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Chi sta cercando di compiere l'azione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17DF060-9A71-4B1A-8B99-31108B62608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Effect</a:t>
          </a:r>
        </a:p>
      </dgm:t>
    </dgm:pt>
    <dgm:pt modelId="{84386502-4B6F-4176-8814-081B1FDF0E80}" type="parTrans" cxnId="{B1838C06-5C59-4E19-81D1-0447803D1C7A}">
      <dgm:prSet/>
      <dgm:spPr/>
      <dgm:t>
        <a:bodyPr/>
        <a:lstStyle/>
        <a:p>
          <a:endParaRPr lang="it-IT"/>
        </a:p>
      </dgm:t>
    </dgm:pt>
    <dgm:pt modelId="{39E57391-7EB4-4856-B653-FA5BAFA55855}" type="sibTrans" cxnId="{B1838C06-5C59-4E19-81D1-0447803D1C7A}">
      <dgm:prSet/>
      <dgm:spPr/>
      <dgm:t>
        <a:bodyPr/>
        <a:lstStyle/>
        <a:p>
          <a:endParaRPr lang="it-IT"/>
        </a:p>
      </dgm:t>
    </dgm:pt>
    <dgm:pt modelId="{55844FA2-00AF-4CFB-A95B-20684FAB563C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L'effetto che la policy ha sull'accesso.</a:t>
          </a:r>
        </a:p>
      </dgm:t>
    </dgm:pt>
    <dgm:pt modelId="{80559C38-EC85-4280-870A-164AB4D548DA}" type="parTrans" cxnId="{77024532-AD23-421C-A642-7B9448A06688}">
      <dgm:prSet/>
      <dgm:spPr/>
      <dgm:t>
        <a:bodyPr/>
        <a:lstStyle/>
        <a:p>
          <a:endParaRPr lang="it-IT"/>
        </a:p>
      </dgm:t>
    </dgm:pt>
    <dgm:pt modelId="{636FE6F3-0DC1-41A9-8D84-E0E44E7F19C5}" type="sibTrans" cxnId="{77024532-AD23-421C-A642-7B9448A06688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5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5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5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5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5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5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5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5">
        <dgm:presLayoutVars>
          <dgm:bulletEnabled val="1"/>
        </dgm:presLayoutVars>
      </dgm:prSet>
      <dgm:spPr/>
    </dgm:pt>
    <dgm:pt modelId="{E90EB44C-8A52-4D3A-8BFF-29A0C4D90654}" type="pres">
      <dgm:prSet presAssocID="{617DF060-9A71-4B1A-8B99-31108B626081}" presName="parentText" presStyleLbl="node1" presStyleIdx="4" presStyleCnt="5" custLinFactNeighborX="260" custLinFactNeighborY="-8628">
        <dgm:presLayoutVars>
          <dgm:chMax val="0"/>
          <dgm:bulletEnabled val="1"/>
        </dgm:presLayoutVars>
      </dgm:prSet>
      <dgm:spPr/>
    </dgm:pt>
    <dgm:pt modelId="{38B5B69F-A91B-441A-8FB1-FEABA2619ADB}" type="pres">
      <dgm:prSet presAssocID="{617DF060-9A71-4B1A-8B99-31108B62608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B1838C06-5C59-4E19-81D1-0447803D1C7A}" srcId="{87D5887D-B7C3-41C8-9E02-7D54AA6A458E}" destId="{617DF060-9A71-4B1A-8B99-31108B626081}" srcOrd="4" destOrd="0" parTransId="{84386502-4B6F-4176-8814-081B1FDF0E80}" sibTransId="{39E57391-7EB4-4856-B653-FA5BAFA55855}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80CACA17-20F0-4390-ACC5-F0A45700B1C0}" type="presOf" srcId="{617DF060-9A71-4B1A-8B99-31108B626081}" destId="{E90EB44C-8A52-4D3A-8BFF-29A0C4D90654}" srcOrd="0" destOrd="0" presId="urn:microsoft.com/office/officeart/2005/8/layout/vList2"/>
    <dgm:cxn modelId="{77024532-AD23-421C-A642-7B9448A06688}" srcId="{617DF060-9A71-4B1A-8B99-31108B626081}" destId="{55844FA2-00AF-4CFB-A95B-20684FAB563C}" srcOrd="0" destOrd="0" parTransId="{80559C38-EC85-4280-870A-164AB4D548DA}" sibTransId="{636FE6F3-0DC1-41A9-8D84-E0E44E7F19C5}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9109978E-AF74-4F9D-86EC-3288D06C8097}" type="presOf" srcId="{55844FA2-00AF-4CFB-A95B-20684FAB563C}" destId="{38B5B69F-A91B-441A-8FB1-FEABA2619ADB}" srcOrd="0" destOrd="0" presId="urn:microsoft.com/office/officeart/2005/8/layout/vList2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  <dgm:cxn modelId="{9D46FA46-B678-48D5-94DA-9ECDDBC3E0DA}" type="presParOf" srcId="{680D6B76-DE50-4368-8A4C-95FA0883A6D5}" destId="{E90EB44C-8A52-4D3A-8BFF-29A0C4D90654}" srcOrd="8" destOrd="0" presId="urn:microsoft.com/office/officeart/2005/8/layout/vList2"/>
    <dgm:cxn modelId="{24E296B1-D941-4DE2-BF11-015EBB3C2F0C}" type="presParOf" srcId="{680D6B76-DE50-4368-8A4C-95FA0883A6D5}" destId="{38B5B69F-A91B-441A-8FB1-FEABA2619ADB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Action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L’azione che l’utente sta cercando di eseguire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Resource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La risorsa su cui si vuole agire.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Subject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L’utente o il gruppo di utenti che sta cercando di eseguire l'azione.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4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4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4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4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4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4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4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66332-C470-4565-ADB2-DA64FA9135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C35F01-CAF1-43E3-9335-FEC44D15249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dirty="0"/>
        </a:p>
      </dgm:t>
    </dgm:pt>
    <dgm:pt modelId="{4DB274DF-2476-48D5-88D5-F52C419B13AC}" type="parTrans" cxnId="{B3B5199E-41B5-43B5-9786-6964C54E8FBE}">
      <dgm:prSet/>
      <dgm:spPr/>
      <dgm:t>
        <a:bodyPr/>
        <a:lstStyle/>
        <a:p>
          <a:endParaRPr lang="it-IT"/>
        </a:p>
      </dgm:t>
    </dgm:pt>
    <dgm:pt modelId="{7D7A38D3-BF75-4A60-A458-46C0E329BF50}" type="sibTrans" cxnId="{B3B5199E-41B5-43B5-9786-6964C54E8FBE}">
      <dgm:prSet/>
      <dgm:spPr/>
      <dgm:t>
        <a:bodyPr/>
        <a:lstStyle/>
        <a:p>
          <a:endParaRPr lang="it-IT"/>
        </a:p>
      </dgm:t>
    </dgm:pt>
    <dgm:pt modelId="{969B2523-42D4-414A-9DC9-C6B89FA36809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dirty="0"/>
        </a:p>
      </dgm:t>
    </dgm:pt>
    <dgm:pt modelId="{01037AE4-5E32-4B1A-A014-19E1C7CF995D}" type="parTrans" cxnId="{50BCDF60-539A-4D66-9270-C1F4151A5581}">
      <dgm:prSet/>
      <dgm:spPr/>
      <dgm:t>
        <a:bodyPr/>
        <a:lstStyle/>
        <a:p>
          <a:endParaRPr lang="it-IT"/>
        </a:p>
      </dgm:t>
    </dgm:pt>
    <dgm:pt modelId="{35169CD1-5419-45D3-A2BD-CEB5F29C4A26}" type="sibTrans" cxnId="{50BCDF60-539A-4D66-9270-C1F4151A5581}">
      <dgm:prSet/>
      <dgm:spPr/>
      <dgm:t>
        <a:bodyPr/>
        <a:lstStyle/>
        <a:p>
          <a:endParaRPr lang="it-IT"/>
        </a:p>
      </dgm:t>
    </dgm:pt>
    <dgm:pt modelId="{0B7294AF-DDD6-4D04-AF08-04C9E8A79ABA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dirty="0"/>
        </a:p>
      </dgm:t>
    </dgm:pt>
    <dgm:pt modelId="{F1972AD4-0BCA-40C8-AE17-6CE6CCEC0689}" type="parTrans" cxnId="{C7FFE415-F775-4DDB-A068-179CF13AC657}">
      <dgm:prSet/>
      <dgm:spPr/>
      <dgm:t>
        <a:bodyPr/>
        <a:lstStyle/>
        <a:p>
          <a:endParaRPr lang="it-IT"/>
        </a:p>
      </dgm:t>
    </dgm:pt>
    <dgm:pt modelId="{D5E374BC-291F-498D-BA2C-516DA359D1BA}" type="sibTrans" cxnId="{C7FFE415-F775-4DDB-A068-179CF13AC657}">
      <dgm:prSet/>
      <dgm:spPr/>
      <dgm:t>
        <a:bodyPr/>
        <a:lstStyle/>
        <a:p>
          <a:endParaRPr lang="it-IT"/>
        </a:p>
      </dgm:t>
    </dgm:pt>
    <dgm:pt modelId="{A1C031E3-4AEC-417E-880E-9E089C8040CB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dirty="0"/>
        </a:p>
      </dgm:t>
    </dgm:pt>
    <dgm:pt modelId="{CD63E4B4-F587-4CD9-B4DF-DABFB0F3C586}" type="parTrans" cxnId="{8A294429-9B76-460A-842F-4FFD46C2F2EC}">
      <dgm:prSet/>
      <dgm:spPr/>
      <dgm:t>
        <a:bodyPr/>
        <a:lstStyle/>
        <a:p>
          <a:endParaRPr lang="it-IT"/>
        </a:p>
      </dgm:t>
    </dgm:pt>
    <dgm:pt modelId="{4BF5B1FF-17C6-4A42-B513-016947236D50}" type="sibTrans" cxnId="{8A294429-9B76-460A-842F-4FFD46C2F2EC}">
      <dgm:prSet/>
      <dgm:spPr/>
      <dgm:t>
        <a:bodyPr/>
        <a:lstStyle/>
        <a:p>
          <a:endParaRPr lang="it-IT"/>
        </a:p>
      </dgm:t>
    </dgm:pt>
    <dgm:pt modelId="{930F1DC7-633F-4C9C-A692-01B92184A44D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/>
            <a:t>Date di validità</a:t>
          </a:r>
        </a:p>
      </dgm:t>
    </dgm:pt>
    <dgm:pt modelId="{AC4AD277-4E81-49A0-8E71-60158DDEE8D1}" type="parTrans" cxnId="{53FCD753-2F6D-4008-BA45-DD97E74A19FB}">
      <dgm:prSet/>
      <dgm:spPr/>
      <dgm:t>
        <a:bodyPr/>
        <a:lstStyle/>
        <a:p>
          <a:endParaRPr lang="it-IT"/>
        </a:p>
      </dgm:t>
    </dgm:pt>
    <dgm:pt modelId="{491C8C43-D057-4B84-98CC-5D344989E226}" type="sibTrans" cxnId="{53FCD753-2F6D-4008-BA45-DD97E74A19FB}">
      <dgm:prSet/>
      <dgm:spPr/>
      <dgm:t>
        <a:bodyPr/>
        <a:lstStyle/>
        <a:p>
          <a:endParaRPr lang="it-IT"/>
        </a:p>
      </dgm:t>
    </dgm:pt>
    <dgm:pt modelId="{5462403A-BD7F-4D16-B972-95787D8D8D20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dirty="0"/>
        </a:p>
      </dgm:t>
    </dgm:pt>
    <dgm:pt modelId="{CAB9B0D2-FD58-42BA-9945-F565FE9568CD}" type="parTrans" cxnId="{611541E4-BB7F-4973-8CC3-C6BEE94A2680}">
      <dgm:prSet/>
      <dgm:spPr/>
      <dgm:t>
        <a:bodyPr/>
        <a:lstStyle/>
        <a:p>
          <a:endParaRPr lang="it-IT"/>
        </a:p>
      </dgm:t>
    </dgm:pt>
    <dgm:pt modelId="{880872FD-C8BC-4DA2-99A4-87F80A767DAD}" type="sibTrans" cxnId="{611541E4-BB7F-4973-8CC3-C6BEE94A2680}">
      <dgm:prSet/>
      <dgm:spPr/>
      <dgm:t>
        <a:bodyPr/>
        <a:lstStyle/>
        <a:p>
          <a:endParaRPr lang="it-IT"/>
        </a:p>
      </dgm:t>
    </dgm:pt>
    <dgm:pt modelId="{E278E9D0-2C70-4323-9C56-2C04151AF0D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dirty="0"/>
        </a:p>
      </dgm:t>
    </dgm:pt>
    <dgm:pt modelId="{B74F0EB3-09C8-470A-BC2D-B7A7E8B0884E}" type="parTrans" cxnId="{AAF8F464-D52C-41C3-96E5-A9178D902753}">
      <dgm:prSet/>
      <dgm:spPr/>
      <dgm:t>
        <a:bodyPr/>
        <a:lstStyle/>
        <a:p>
          <a:endParaRPr lang="it-IT"/>
        </a:p>
      </dgm:t>
    </dgm:pt>
    <dgm:pt modelId="{59653FEC-B478-4D93-A39E-4E56ED8D4DAC}" type="sibTrans" cxnId="{AAF8F464-D52C-41C3-96E5-A9178D902753}">
      <dgm:prSet/>
      <dgm:spPr/>
      <dgm:t>
        <a:bodyPr/>
        <a:lstStyle/>
        <a:p>
          <a:endParaRPr lang="it-IT"/>
        </a:p>
      </dgm:t>
    </dgm:pt>
    <dgm:pt modelId="{B0AA1B6F-24CC-4551-B921-56272292ED68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dirty="0"/>
        </a:p>
      </dgm:t>
    </dgm:pt>
    <dgm:pt modelId="{673A2458-DB9D-41B8-BC7C-EFEAA4AF0CF4}" type="parTrans" cxnId="{9B81140A-FE99-47B4-B778-5DEBE3002A91}">
      <dgm:prSet/>
      <dgm:spPr/>
      <dgm:t>
        <a:bodyPr/>
        <a:lstStyle/>
        <a:p>
          <a:endParaRPr lang="it-IT"/>
        </a:p>
      </dgm:t>
    </dgm:pt>
    <dgm:pt modelId="{42EFC1CE-F55A-4854-96A1-F4C3D208AC8D}" type="sibTrans" cxnId="{9B81140A-FE99-47B4-B778-5DEBE3002A91}">
      <dgm:prSet/>
      <dgm:spPr/>
      <dgm:t>
        <a:bodyPr/>
        <a:lstStyle/>
        <a:p>
          <a:endParaRPr lang="it-IT"/>
        </a:p>
      </dgm:t>
    </dgm:pt>
    <dgm:pt modelId="{77431CB2-E54A-401E-A639-F59D213386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dirty="0"/>
        </a:p>
      </dgm:t>
    </dgm:pt>
    <dgm:pt modelId="{DAB51A57-F859-4601-A701-39F485C140A1}" type="parTrans" cxnId="{125639FF-C927-48DB-A3B8-EEF053EC89D2}">
      <dgm:prSet/>
      <dgm:spPr/>
      <dgm:t>
        <a:bodyPr/>
        <a:lstStyle/>
        <a:p>
          <a:endParaRPr lang="it-IT"/>
        </a:p>
      </dgm:t>
    </dgm:pt>
    <dgm:pt modelId="{3BA72251-906A-46B4-AD4B-921DA1C078BF}" type="sibTrans" cxnId="{125639FF-C927-48DB-A3B8-EEF053EC89D2}">
      <dgm:prSet/>
      <dgm:spPr/>
      <dgm:t>
        <a:bodyPr/>
        <a:lstStyle/>
        <a:p>
          <a:endParaRPr lang="it-IT"/>
        </a:p>
      </dgm:t>
    </dgm:pt>
    <dgm:pt modelId="{F4760587-3FC8-4681-BC3E-002D965B3BA7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dirty="0"/>
        </a:p>
      </dgm:t>
    </dgm:pt>
    <dgm:pt modelId="{1CAD0E71-19E0-4AE0-95E9-FDFD8DE71901}" type="parTrans" cxnId="{1987E063-D48E-4C47-A7E8-280A267D1A4C}">
      <dgm:prSet/>
      <dgm:spPr/>
      <dgm:t>
        <a:bodyPr/>
        <a:lstStyle/>
        <a:p>
          <a:endParaRPr lang="it-IT"/>
        </a:p>
      </dgm:t>
    </dgm:pt>
    <dgm:pt modelId="{AEF05627-E6B0-483E-903B-1B64ECBDAEE2}" type="sibTrans" cxnId="{1987E063-D48E-4C47-A7E8-280A267D1A4C}">
      <dgm:prSet/>
      <dgm:spPr/>
      <dgm:t>
        <a:bodyPr/>
        <a:lstStyle/>
        <a:p>
          <a:endParaRPr lang="it-IT"/>
        </a:p>
      </dgm:t>
    </dgm:pt>
    <dgm:pt modelId="{C0F28D4C-B177-49D4-8402-A74345D35333}" type="pres">
      <dgm:prSet presAssocID="{CB266332-C470-4565-ADB2-DA64FA9135F2}" presName="linear" presStyleCnt="0">
        <dgm:presLayoutVars>
          <dgm:animLvl val="lvl"/>
          <dgm:resizeHandles val="exact"/>
        </dgm:presLayoutVars>
      </dgm:prSet>
      <dgm:spPr/>
    </dgm:pt>
    <dgm:pt modelId="{7D68C2A8-2AB6-43A4-B044-48B19EDFCA93}" type="pres">
      <dgm:prSet presAssocID="{2DC35F01-CAF1-43E3-9335-FEC44D15249E}" presName="parentText" presStyleLbl="node1" presStyleIdx="0" presStyleCnt="5" custLinFactNeighborY="-21879">
        <dgm:presLayoutVars>
          <dgm:chMax val="0"/>
          <dgm:bulletEnabled val="1"/>
        </dgm:presLayoutVars>
      </dgm:prSet>
      <dgm:spPr/>
    </dgm:pt>
    <dgm:pt modelId="{CA36D500-ECE6-4482-949E-673AAD72CBCC}" type="pres">
      <dgm:prSet presAssocID="{2DC35F01-CAF1-43E3-9335-FEC44D15249E}" presName="childText" presStyleLbl="revTx" presStyleIdx="0" presStyleCnt="5" custLinFactNeighborY="12561">
        <dgm:presLayoutVars>
          <dgm:bulletEnabled val="1"/>
        </dgm:presLayoutVars>
      </dgm:prSet>
      <dgm:spPr/>
    </dgm:pt>
    <dgm:pt modelId="{A6F5D995-2449-4E31-9475-45197028FB95}" type="pres">
      <dgm:prSet presAssocID="{0B7294AF-DDD6-4D04-AF08-04C9E8A79ABA}" presName="parentText" presStyleLbl="node1" presStyleIdx="1" presStyleCnt="5" custScaleY="97064" custLinFactNeighborY="18785">
        <dgm:presLayoutVars>
          <dgm:chMax val="0"/>
          <dgm:bulletEnabled val="1"/>
        </dgm:presLayoutVars>
      </dgm:prSet>
      <dgm:spPr/>
    </dgm:pt>
    <dgm:pt modelId="{AF160390-2471-4DD6-BB4D-B9DEE22F54A9}" type="pres">
      <dgm:prSet presAssocID="{0B7294AF-DDD6-4D04-AF08-04C9E8A79ABA}" presName="childText" presStyleLbl="revTx" presStyleIdx="1" presStyleCnt="5" custScaleY="133518" custLinFactNeighborX="692" custLinFactNeighborY="26863">
        <dgm:presLayoutVars>
          <dgm:bulletEnabled val="1"/>
        </dgm:presLayoutVars>
      </dgm:prSet>
      <dgm:spPr/>
    </dgm:pt>
    <dgm:pt modelId="{9568DF30-573E-4B21-BAEA-AE09F7109400}" type="pres">
      <dgm:prSet presAssocID="{930F1DC7-633F-4C9C-A692-01B92184A44D}" presName="parentText" presStyleLbl="node1" presStyleIdx="2" presStyleCnt="5" custLinFactNeighborY="-9776">
        <dgm:presLayoutVars>
          <dgm:chMax val="0"/>
          <dgm:bulletEnabled val="1"/>
        </dgm:presLayoutVars>
      </dgm:prSet>
      <dgm:spPr/>
    </dgm:pt>
    <dgm:pt modelId="{07554FE5-E4E2-45D6-AC03-FD388542B5F0}" type="pres">
      <dgm:prSet presAssocID="{930F1DC7-633F-4C9C-A692-01B92184A44D}" presName="childText" presStyleLbl="revTx" presStyleIdx="2" presStyleCnt="5" custLinFactNeighborY="7884">
        <dgm:presLayoutVars>
          <dgm:bulletEnabled val="1"/>
        </dgm:presLayoutVars>
      </dgm:prSet>
      <dgm:spPr/>
    </dgm:pt>
    <dgm:pt modelId="{9CFBBCFF-AB6D-4BF6-850B-8585BA16B44B}" type="pres">
      <dgm:prSet presAssocID="{E278E9D0-2C70-4323-9C56-2C04151AF0DE}" presName="parentText" presStyleLbl="node1" presStyleIdx="3" presStyleCnt="5" custLinFactNeighborY="4959">
        <dgm:presLayoutVars>
          <dgm:chMax val="0"/>
          <dgm:bulletEnabled val="1"/>
        </dgm:presLayoutVars>
      </dgm:prSet>
      <dgm:spPr/>
    </dgm:pt>
    <dgm:pt modelId="{F9B6C34C-1A63-4871-BA25-93797D709BA8}" type="pres">
      <dgm:prSet presAssocID="{E278E9D0-2C70-4323-9C56-2C04151AF0DE}" presName="childText" presStyleLbl="revTx" presStyleIdx="3" presStyleCnt="5" custLinFactNeighborX="519" custLinFactNeighborY="14326">
        <dgm:presLayoutVars>
          <dgm:bulletEnabled val="1"/>
        </dgm:presLayoutVars>
      </dgm:prSet>
      <dgm:spPr/>
    </dgm:pt>
    <dgm:pt modelId="{D042F230-8281-4CC0-9152-B463C6E8E167}" type="pres">
      <dgm:prSet presAssocID="{77431CB2-E54A-401E-A639-F59D21338643}" presName="parentText" presStyleLbl="node1" presStyleIdx="4" presStyleCnt="5" custLinFactNeighborX="173" custLinFactNeighborY="-1004">
        <dgm:presLayoutVars>
          <dgm:chMax val="0"/>
          <dgm:bulletEnabled val="1"/>
        </dgm:presLayoutVars>
      </dgm:prSet>
      <dgm:spPr/>
    </dgm:pt>
    <dgm:pt modelId="{5138DFE6-9122-4BE6-B02C-ED91A51B69A4}" type="pres">
      <dgm:prSet presAssocID="{77431CB2-E54A-401E-A639-F59D21338643}" presName="childText" presStyleLbl="revTx" presStyleIdx="4" presStyleCnt="5" custScaleY="121427" custLinFactNeighborY="32744">
        <dgm:presLayoutVars>
          <dgm:bulletEnabled val="1"/>
        </dgm:presLayoutVars>
      </dgm:prSet>
      <dgm:spPr/>
    </dgm:pt>
  </dgm:ptLst>
  <dgm:cxnLst>
    <dgm:cxn modelId="{9B81140A-FE99-47B4-B778-5DEBE3002A91}" srcId="{E278E9D0-2C70-4323-9C56-2C04151AF0DE}" destId="{B0AA1B6F-24CC-4551-B921-56272292ED68}" srcOrd="0" destOrd="0" parTransId="{673A2458-DB9D-41B8-BC7C-EFEAA4AF0CF4}" sibTransId="{42EFC1CE-F55A-4854-96A1-F4C3D208AC8D}"/>
    <dgm:cxn modelId="{C7FFE415-F775-4DDB-A068-179CF13AC657}" srcId="{CB266332-C470-4565-ADB2-DA64FA9135F2}" destId="{0B7294AF-DDD6-4D04-AF08-04C9E8A79ABA}" srcOrd="1" destOrd="0" parTransId="{F1972AD4-0BCA-40C8-AE17-6CE6CCEC0689}" sibTransId="{D5E374BC-291F-498D-BA2C-516DA359D1BA}"/>
    <dgm:cxn modelId="{8A294429-9B76-460A-842F-4FFD46C2F2EC}" srcId="{0B7294AF-DDD6-4D04-AF08-04C9E8A79ABA}" destId="{A1C031E3-4AEC-417E-880E-9E089C8040CB}" srcOrd="0" destOrd="0" parTransId="{CD63E4B4-F587-4CD9-B4DF-DABFB0F3C586}" sibTransId="{4BF5B1FF-17C6-4A42-B513-016947236D50}"/>
    <dgm:cxn modelId="{4EA4143E-6011-4F06-91C3-DCEE7AC6B07D}" type="presOf" srcId="{969B2523-42D4-414A-9DC9-C6B89FA36809}" destId="{CA36D500-ECE6-4482-949E-673AAD72CBCC}" srcOrd="0" destOrd="0" presId="urn:microsoft.com/office/officeart/2005/8/layout/vList2"/>
    <dgm:cxn modelId="{972E265D-0617-4A57-A720-05B48C3C0E80}" type="presOf" srcId="{A1C031E3-4AEC-417E-880E-9E089C8040CB}" destId="{AF160390-2471-4DD6-BB4D-B9DEE22F54A9}" srcOrd="0" destOrd="0" presId="urn:microsoft.com/office/officeart/2005/8/layout/vList2"/>
    <dgm:cxn modelId="{9CA7D15D-8136-4AA8-9777-05528D1DE6EE}" type="presOf" srcId="{77431CB2-E54A-401E-A639-F59D21338643}" destId="{D042F230-8281-4CC0-9152-B463C6E8E167}" srcOrd="0" destOrd="0" presId="urn:microsoft.com/office/officeart/2005/8/layout/vList2"/>
    <dgm:cxn modelId="{50BCDF60-539A-4D66-9270-C1F4151A5581}" srcId="{2DC35F01-CAF1-43E3-9335-FEC44D15249E}" destId="{969B2523-42D4-414A-9DC9-C6B89FA36809}" srcOrd="0" destOrd="0" parTransId="{01037AE4-5E32-4B1A-A014-19E1C7CF995D}" sibTransId="{35169CD1-5419-45D3-A2BD-CEB5F29C4A26}"/>
    <dgm:cxn modelId="{1987E063-D48E-4C47-A7E8-280A267D1A4C}" srcId="{77431CB2-E54A-401E-A639-F59D21338643}" destId="{F4760587-3FC8-4681-BC3E-002D965B3BA7}" srcOrd="0" destOrd="0" parTransId="{1CAD0E71-19E0-4AE0-95E9-FDFD8DE71901}" sibTransId="{AEF05627-E6B0-483E-903B-1B64ECBDAEE2}"/>
    <dgm:cxn modelId="{AAF8F464-D52C-41C3-96E5-A9178D902753}" srcId="{CB266332-C470-4565-ADB2-DA64FA9135F2}" destId="{E278E9D0-2C70-4323-9C56-2C04151AF0DE}" srcOrd="3" destOrd="0" parTransId="{B74F0EB3-09C8-470A-BC2D-B7A7E8B0884E}" sibTransId="{59653FEC-B478-4D93-A39E-4E56ED8D4DAC}"/>
    <dgm:cxn modelId="{5DE38265-B4C3-4358-AD23-EE0010490041}" type="presOf" srcId="{E278E9D0-2C70-4323-9C56-2C04151AF0DE}" destId="{9CFBBCFF-AB6D-4BF6-850B-8585BA16B44B}" srcOrd="0" destOrd="0" presId="urn:microsoft.com/office/officeart/2005/8/layout/vList2"/>
    <dgm:cxn modelId="{92247F49-B702-422F-AFB4-D64BA293180E}" type="presOf" srcId="{B0AA1B6F-24CC-4551-B921-56272292ED68}" destId="{F9B6C34C-1A63-4871-BA25-93797D709BA8}" srcOrd="0" destOrd="0" presId="urn:microsoft.com/office/officeart/2005/8/layout/vList2"/>
    <dgm:cxn modelId="{A42BFD72-4A20-454A-B73A-9776F0927270}" type="presOf" srcId="{2DC35F01-CAF1-43E3-9335-FEC44D15249E}" destId="{7D68C2A8-2AB6-43A4-B044-48B19EDFCA93}" srcOrd="0" destOrd="0" presId="urn:microsoft.com/office/officeart/2005/8/layout/vList2"/>
    <dgm:cxn modelId="{53FCD753-2F6D-4008-BA45-DD97E74A19FB}" srcId="{CB266332-C470-4565-ADB2-DA64FA9135F2}" destId="{930F1DC7-633F-4C9C-A692-01B92184A44D}" srcOrd="2" destOrd="0" parTransId="{AC4AD277-4E81-49A0-8E71-60158DDEE8D1}" sibTransId="{491C8C43-D057-4B84-98CC-5D344989E226}"/>
    <dgm:cxn modelId="{B3B5199E-41B5-43B5-9786-6964C54E8FBE}" srcId="{CB266332-C470-4565-ADB2-DA64FA9135F2}" destId="{2DC35F01-CAF1-43E3-9335-FEC44D15249E}" srcOrd="0" destOrd="0" parTransId="{4DB274DF-2476-48D5-88D5-F52C419B13AC}" sibTransId="{7D7A38D3-BF75-4A60-A458-46C0E329BF50}"/>
    <dgm:cxn modelId="{E58C0CA6-75BD-4AAD-BEE0-FC8F0C6F5984}" type="presOf" srcId="{930F1DC7-633F-4C9C-A692-01B92184A44D}" destId="{9568DF30-573E-4B21-BAEA-AE09F7109400}" srcOrd="0" destOrd="0" presId="urn:microsoft.com/office/officeart/2005/8/layout/vList2"/>
    <dgm:cxn modelId="{7DCF80B5-EA8D-4E10-96E2-F0CF550FA8D7}" type="presOf" srcId="{5462403A-BD7F-4D16-B972-95787D8D8D20}" destId="{07554FE5-E4E2-45D6-AC03-FD388542B5F0}" srcOrd="0" destOrd="0" presId="urn:microsoft.com/office/officeart/2005/8/layout/vList2"/>
    <dgm:cxn modelId="{439CAEBF-835E-4F35-B32C-74DCC9282301}" type="presOf" srcId="{0B7294AF-DDD6-4D04-AF08-04C9E8A79ABA}" destId="{A6F5D995-2449-4E31-9475-45197028FB95}" srcOrd="0" destOrd="0" presId="urn:microsoft.com/office/officeart/2005/8/layout/vList2"/>
    <dgm:cxn modelId="{611541E4-BB7F-4973-8CC3-C6BEE94A2680}" srcId="{930F1DC7-633F-4C9C-A692-01B92184A44D}" destId="{5462403A-BD7F-4D16-B972-95787D8D8D20}" srcOrd="0" destOrd="0" parTransId="{CAB9B0D2-FD58-42BA-9945-F565FE9568CD}" sibTransId="{880872FD-C8BC-4DA2-99A4-87F80A767DAD}"/>
    <dgm:cxn modelId="{E2CCBAE8-2B73-4473-A8FE-8C79B5417B6B}" type="presOf" srcId="{CB266332-C470-4565-ADB2-DA64FA9135F2}" destId="{C0F28D4C-B177-49D4-8402-A74345D35333}" srcOrd="0" destOrd="0" presId="urn:microsoft.com/office/officeart/2005/8/layout/vList2"/>
    <dgm:cxn modelId="{0BD596FB-9844-4B4A-BCD7-A0BCD4FD4F65}" type="presOf" srcId="{F4760587-3FC8-4681-BC3E-002D965B3BA7}" destId="{5138DFE6-9122-4BE6-B02C-ED91A51B69A4}" srcOrd="0" destOrd="0" presId="urn:microsoft.com/office/officeart/2005/8/layout/vList2"/>
    <dgm:cxn modelId="{125639FF-C927-48DB-A3B8-EEF053EC89D2}" srcId="{CB266332-C470-4565-ADB2-DA64FA9135F2}" destId="{77431CB2-E54A-401E-A639-F59D21338643}" srcOrd="4" destOrd="0" parTransId="{DAB51A57-F859-4601-A701-39F485C140A1}" sibTransId="{3BA72251-906A-46B4-AD4B-921DA1C078BF}"/>
    <dgm:cxn modelId="{4C1F862C-E6D4-4C9D-B72A-259D63F58E58}" type="presParOf" srcId="{C0F28D4C-B177-49D4-8402-A74345D35333}" destId="{7D68C2A8-2AB6-43A4-B044-48B19EDFCA93}" srcOrd="0" destOrd="0" presId="urn:microsoft.com/office/officeart/2005/8/layout/vList2"/>
    <dgm:cxn modelId="{740DC383-64AB-4784-BD94-88C5F9E1A96A}" type="presParOf" srcId="{C0F28D4C-B177-49D4-8402-A74345D35333}" destId="{CA36D500-ECE6-4482-949E-673AAD72CBCC}" srcOrd="1" destOrd="0" presId="urn:microsoft.com/office/officeart/2005/8/layout/vList2"/>
    <dgm:cxn modelId="{CD5873DF-7788-4D7F-84D2-1286BD243AA6}" type="presParOf" srcId="{C0F28D4C-B177-49D4-8402-A74345D35333}" destId="{A6F5D995-2449-4E31-9475-45197028FB95}" srcOrd="2" destOrd="0" presId="urn:microsoft.com/office/officeart/2005/8/layout/vList2"/>
    <dgm:cxn modelId="{D633DC6A-0505-4DCD-941A-EC7356305CA3}" type="presParOf" srcId="{C0F28D4C-B177-49D4-8402-A74345D35333}" destId="{AF160390-2471-4DD6-BB4D-B9DEE22F54A9}" srcOrd="3" destOrd="0" presId="urn:microsoft.com/office/officeart/2005/8/layout/vList2"/>
    <dgm:cxn modelId="{8D6ADA14-9C1F-4C2A-87A2-3AF19D9D73B5}" type="presParOf" srcId="{C0F28D4C-B177-49D4-8402-A74345D35333}" destId="{9568DF30-573E-4B21-BAEA-AE09F7109400}" srcOrd="4" destOrd="0" presId="urn:microsoft.com/office/officeart/2005/8/layout/vList2"/>
    <dgm:cxn modelId="{BADB2CA7-9983-443A-8EDF-D03161B9B1D5}" type="presParOf" srcId="{C0F28D4C-B177-49D4-8402-A74345D35333}" destId="{07554FE5-E4E2-45D6-AC03-FD388542B5F0}" srcOrd="5" destOrd="0" presId="urn:microsoft.com/office/officeart/2005/8/layout/vList2"/>
    <dgm:cxn modelId="{A4EA89D9-9018-40AA-84CE-66BBABF90B28}" type="presParOf" srcId="{C0F28D4C-B177-49D4-8402-A74345D35333}" destId="{9CFBBCFF-AB6D-4BF6-850B-8585BA16B44B}" srcOrd="6" destOrd="0" presId="urn:microsoft.com/office/officeart/2005/8/layout/vList2"/>
    <dgm:cxn modelId="{4EC0B772-788F-4C92-A2D3-E643EB8F7340}" type="presParOf" srcId="{C0F28D4C-B177-49D4-8402-A74345D35333}" destId="{F9B6C34C-1A63-4871-BA25-93797D709BA8}" srcOrd="7" destOrd="0" presId="urn:microsoft.com/office/officeart/2005/8/layout/vList2"/>
    <dgm:cxn modelId="{6ECE2B36-0AA3-4B87-970C-A8C3E3183471}" type="presParOf" srcId="{C0F28D4C-B177-49D4-8402-A74345D35333}" destId="{D042F230-8281-4CC0-9152-B463C6E8E167}" srcOrd="8" destOrd="0" presId="urn:microsoft.com/office/officeart/2005/8/layout/vList2"/>
    <dgm:cxn modelId="{EA9490D5-8B72-4EDC-93FF-1185A7680633}" type="presParOf" srcId="{C0F28D4C-B177-49D4-8402-A74345D35333}" destId="{5138DFE6-9122-4BE6-B02C-ED91A51B69A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B0108E-662C-478A-83D4-F9A55B09E33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A660193E-E28C-4DBC-A042-63897DB7D5D7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4990EB-0535-4E37-AB53-168D742B4FF5}" type="parTrans" cxnId="{110851EC-2DAB-4108-9F55-D62A45CEC4C9}">
      <dgm:prSet/>
      <dgm:spPr/>
      <dgm:t>
        <a:bodyPr/>
        <a:lstStyle/>
        <a:p>
          <a:endParaRPr lang="it-IT"/>
        </a:p>
      </dgm:t>
    </dgm:pt>
    <dgm:pt modelId="{0E037A63-06CD-41B5-8ED1-D6CDF90D7B61}" type="sibTrans" cxnId="{110851EC-2DAB-4108-9F55-D62A45CEC4C9}">
      <dgm:prSet/>
      <dgm:spPr/>
      <dgm:t>
        <a:bodyPr/>
        <a:lstStyle/>
        <a:p>
          <a:endParaRPr lang="it-IT"/>
        </a:p>
      </dgm:t>
    </dgm:pt>
    <dgm:pt modelId="{D83BCA3E-A56F-4337-9ADA-63506AEAB81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175A0E5-92D6-4A5C-9FE0-A3654AD40FA4}" type="parTrans" cxnId="{A57376F0-D2EC-467B-BECB-A90633E4BFDF}">
      <dgm:prSet/>
      <dgm:spPr/>
      <dgm:t>
        <a:bodyPr/>
        <a:lstStyle/>
        <a:p>
          <a:endParaRPr lang="it-IT"/>
        </a:p>
      </dgm:t>
    </dgm:pt>
    <dgm:pt modelId="{6A8B20B1-FAE9-4608-AF72-CE25281D18E1}" type="sibTrans" cxnId="{A57376F0-D2EC-467B-BECB-A90633E4BFDF}">
      <dgm:prSet/>
      <dgm:spPr/>
      <dgm:t>
        <a:bodyPr/>
        <a:lstStyle/>
        <a:p>
          <a:endParaRPr lang="it-IT"/>
        </a:p>
      </dgm:t>
    </dgm:pt>
    <dgm:pt modelId="{68CA8A31-956A-4542-AF48-086F34B5FFD8}">
      <dgm:prSet phldrT="[Testo]" custT="1"/>
      <dgm:spPr/>
      <dgm:t>
        <a:bodyPr/>
        <a:lstStyle/>
        <a:p>
          <a:r>
            <a:rPr lang="it-IT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gm:t>
    </dgm:pt>
    <dgm:pt modelId="{38786555-39AB-4EF0-B8EC-229A436481B2}" type="parTrans" cxnId="{89C4D09B-5C94-46E7-8C67-B9B4972C58F1}">
      <dgm:prSet/>
      <dgm:spPr/>
      <dgm:t>
        <a:bodyPr/>
        <a:lstStyle/>
        <a:p>
          <a:endParaRPr lang="it-IT"/>
        </a:p>
      </dgm:t>
    </dgm:pt>
    <dgm:pt modelId="{3F553624-2AAB-43ED-A062-CD16C1994448}" type="sibTrans" cxnId="{89C4D09B-5C94-46E7-8C67-B9B4972C58F1}">
      <dgm:prSet/>
      <dgm:spPr/>
      <dgm:t>
        <a:bodyPr/>
        <a:lstStyle/>
        <a:p>
          <a:endParaRPr lang="it-IT"/>
        </a:p>
      </dgm:t>
    </dgm:pt>
    <dgm:pt modelId="{BC0D9BC4-8A95-40DF-8410-EA443E6E7CE8}">
      <dgm:prSet phldrT="[Testo]" custT="1"/>
      <dgm:spPr/>
      <dgm:t>
        <a:bodyPr/>
        <a:lstStyle/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algn="ctr"/>
          <a:r>
            <a:rPr lang="it-IT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gm:t>
    </dgm:pt>
    <dgm:pt modelId="{7D93E06F-FB39-4CF0-ADD6-8D885832F49E}" type="parTrans" cxnId="{9E2B836D-0870-4E98-BE0E-DF154DFA2BBA}">
      <dgm:prSet/>
      <dgm:spPr/>
      <dgm:t>
        <a:bodyPr/>
        <a:lstStyle/>
        <a:p>
          <a:endParaRPr lang="it-IT"/>
        </a:p>
      </dgm:t>
    </dgm:pt>
    <dgm:pt modelId="{D1AFD5EA-94B4-4870-9B89-7F7C2D9C3F8B}" type="sibTrans" cxnId="{9E2B836D-0870-4E98-BE0E-DF154DFA2BBA}">
      <dgm:prSet/>
      <dgm:spPr/>
      <dgm:t>
        <a:bodyPr/>
        <a:lstStyle/>
        <a:p>
          <a:endParaRPr lang="it-IT"/>
        </a:p>
      </dgm:t>
    </dgm:pt>
    <dgm:pt modelId="{DFA0FD55-B80C-40EF-808C-9F224BA0F6A9}" type="pres">
      <dgm:prSet presAssocID="{ACB0108E-662C-478A-83D4-F9A55B09E33D}" presName="Name0" presStyleCnt="0">
        <dgm:presLayoutVars>
          <dgm:dir/>
          <dgm:animLvl val="lvl"/>
          <dgm:resizeHandles val="exact"/>
        </dgm:presLayoutVars>
      </dgm:prSet>
      <dgm:spPr/>
    </dgm:pt>
    <dgm:pt modelId="{08C4BAE7-C60C-486C-B41F-0A5E51B0CB8D}" type="pres">
      <dgm:prSet presAssocID="{BC0D9BC4-8A95-40DF-8410-EA443E6E7CE8}" presName="Name8" presStyleCnt="0"/>
      <dgm:spPr/>
    </dgm:pt>
    <dgm:pt modelId="{F7CC45E2-01D3-43F7-ADB5-908BE8C89884}" type="pres">
      <dgm:prSet presAssocID="{BC0D9BC4-8A95-40DF-8410-EA443E6E7CE8}" presName="level" presStyleLbl="node1" presStyleIdx="0" presStyleCnt="4" custScaleY="59735" custLinFactNeighborX="0" custLinFactNeighborY="43">
        <dgm:presLayoutVars>
          <dgm:chMax val="1"/>
          <dgm:bulletEnabled val="1"/>
        </dgm:presLayoutVars>
      </dgm:prSet>
      <dgm:spPr/>
    </dgm:pt>
    <dgm:pt modelId="{17DE668B-3593-4290-BFB9-273C5445F3C6}" type="pres">
      <dgm:prSet presAssocID="{BC0D9BC4-8A95-40DF-8410-EA443E6E7CE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D80252-D356-472A-ACC6-7913BCD3F24F}" type="pres">
      <dgm:prSet presAssocID="{A660193E-E28C-4DBC-A042-63897DB7D5D7}" presName="Name8" presStyleCnt="0"/>
      <dgm:spPr/>
    </dgm:pt>
    <dgm:pt modelId="{E9CADCD6-D9B8-47D0-8B5C-4D0B53DB7EE1}" type="pres">
      <dgm:prSet presAssocID="{A660193E-E28C-4DBC-A042-63897DB7D5D7}" presName="level" presStyleLbl="node1" presStyleIdx="1" presStyleCnt="4" custScaleY="17063">
        <dgm:presLayoutVars>
          <dgm:chMax val="1"/>
          <dgm:bulletEnabled val="1"/>
        </dgm:presLayoutVars>
      </dgm:prSet>
      <dgm:spPr/>
    </dgm:pt>
    <dgm:pt modelId="{D2B16714-62CB-4A8C-8F60-B3058EA186D9}" type="pres">
      <dgm:prSet presAssocID="{A660193E-E28C-4DBC-A042-63897DB7D5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61A0EC-D534-4004-921C-147B32E568CF}" type="pres">
      <dgm:prSet presAssocID="{D83BCA3E-A56F-4337-9ADA-63506AEAB818}" presName="Name8" presStyleCnt="0"/>
      <dgm:spPr/>
    </dgm:pt>
    <dgm:pt modelId="{7FB5058A-CE53-4207-8CFE-50E15CB4A9CF}" type="pres">
      <dgm:prSet presAssocID="{D83BCA3E-A56F-4337-9ADA-63506AEAB818}" presName="level" presStyleLbl="node1" presStyleIdx="2" presStyleCnt="4" custScaleY="20759">
        <dgm:presLayoutVars>
          <dgm:chMax val="1"/>
          <dgm:bulletEnabled val="1"/>
        </dgm:presLayoutVars>
      </dgm:prSet>
      <dgm:spPr/>
    </dgm:pt>
    <dgm:pt modelId="{46CF359E-3459-47F9-B130-2CA324620C73}" type="pres">
      <dgm:prSet presAssocID="{D83BCA3E-A56F-4337-9ADA-63506AEAB8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E0AA93-112B-4739-9DDC-E2BAC7C07CD6}" type="pres">
      <dgm:prSet presAssocID="{68CA8A31-956A-4542-AF48-086F34B5FFD8}" presName="Name8" presStyleCnt="0"/>
      <dgm:spPr/>
    </dgm:pt>
    <dgm:pt modelId="{7EDF510A-4AC6-4E3F-9BDE-9D3E28D0977C}" type="pres">
      <dgm:prSet presAssocID="{68CA8A31-956A-4542-AF48-086F34B5FFD8}" presName="level" presStyleLbl="node1" presStyleIdx="3" presStyleCnt="4" custScaleY="21559">
        <dgm:presLayoutVars>
          <dgm:chMax val="1"/>
          <dgm:bulletEnabled val="1"/>
        </dgm:presLayoutVars>
      </dgm:prSet>
      <dgm:spPr/>
    </dgm:pt>
    <dgm:pt modelId="{F4A0814B-4F0C-4747-B6BD-29694A60CAEA}" type="pres">
      <dgm:prSet presAssocID="{68CA8A31-956A-4542-AF48-086F34B5FFD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1474F13-D19C-44ED-B72F-005F2DDDB887}" type="presOf" srcId="{68CA8A31-956A-4542-AF48-086F34B5FFD8}" destId="{F4A0814B-4F0C-4747-B6BD-29694A60CAEA}" srcOrd="1" destOrd="0" presId="urn:microsoft.com/office/officeart/2005/8/layout/pyramid1"/>
    <dgm:cxn modelId="{26A20742-149C-415E-9D81-33D95B56577A}" type="presOf" srcId="{D83BCA3E-A56F-4337-9ADA-63506AEAB818}" destId="{46CF359E-3459-47F9-B130-2CA324620C73}" srcOrd="1" destOrd="0" presId="urn:microsoft.com/office/officeart/2005/8/layout/pyramid1"/>
    <dgm:cxn modelId="{9E2B836D-0870-4E98-BE0E-DF154DFA2BBA}" srcId="{ACB0108E-662C-478A-83D4-F9A55B09E33D}" destId="{BC0D9BC4-8A95-40DF-8410-EA443E6E7CE8}" srcOrd="0" destOrd="0" parTransId="{7D93E06F-FB39-4CF0-ADD6-8D885832F49E}" sibTransId="{D1AFD5EA-94B4-4870-9B89-7F7C2D9C3F8B}"/>
    <dgm:cxn modelId="{0574184E-0BA5-49A5-942C-3B22E1CBA36A}" type="presOf" srcId="{A660193E-E28C-4DBC-A042-63897DB7D5D7}" destId="{E9CADCD6-D9B8-47D0-8B5C-4D0B53DB7EE1}" srcOrd="0" destOrd="0" presId="urn:microsoft.com/office/officeart/2005/8/layout/pyramid1"/>
    <dgm:cxn modelId="{1E81B54F-971C-475A-8E87-CCB8C566A2BE}" type="presOf" srcId="{BC0D9BC4-8A95-40DF-8410-EA443E6E7CE8}" destId="{F7CC45E2-01D3-43F7-ADB5-908BE8C89884}" srcOrd="0" destOrd="0" presId="urn:microsoft.com/office/officeart/2005/8/layout/pyramid1"/>
    <dgm:cxn modelId="{3ECEF478-A1F9-479D-8CCA-0E561B4C18CE}" type="presOf" srcId="{BC0D9BC4-8A95-40DF-8410-EA443E6E7CE8}" destId="{17DE668B-3593-4290-BFB9-273C5445F3C6}" srcOrd="1" destOrd="0" presId="urn:microsoft.com/office/officeart/2005/8/layout/pyramid1"/>
    <dgm:cxn modelId="{89C4D09B-5C94-46E7-8C67-B9B4972C58F1}" srcId="{ACB0108E-662C-478A-83D4-F9A55B09E33D}" destId="{68CA8A31-956A-4542-AF48-086F34B5FFD8}" srcOrd="3" destOrd="0" parTransId="{38786555-39AB-4EF0-B8EC-229A436481B2}" sibTransId="{3F553624-2AAB-43ED-A062-CD16C1994448}"/>
    <dgm:cxn modelId="{7A069CC3-BE4F-4891-AAB7-56B4936E9EAC}" type="presOf" srcId="{D83BCA3E-A56F-4337-9ADA-63506AEAB818}" destId="{7FB5058A-CE53-4207-8CFE-50E15CB4A9CF}" srcOrd="0" destOrd="0" presId="urn:microsoft.com/office/officeart/2005/8/layout/pyramid1"/>
    <dgm:cxn modelId="{BE9F00C8-1619-460F-B767-40FBD3AEBBC8}" type="presOf" srcId="{68CA8A31-956A-4542-AF48-086F34B5FFD8}" destId="{7EDF510A-4AC6-4E3F-9BDE-9D3E28D0977C}" srcOrd="0" destOrd="0" presId="urn:microsoft.com/office/officeart/2005/8/layout/pyramid1"/>
    <dgm:cxn modelId="{89EB41D7-0C76-4141-94EB-59959C89FF87}" type="presOf" srcId="{A660193E-E28C-4DBC-A042-63897DB7D5D7}" destId="{D2B16714-62CB-4A8C-8F60-B3058EA186D9}" srcOrd="1" destOrd="0" presId="urn:microsoft.com/office/officeart/2005/8/layout/pyramid1"/>
    <dgm:cxn modelId="{2331A1DB-22C7-4BE0-A4AA-5E6A264CB0E5}" type="presOf" srcId="{ACB0108E-662C-478A-83D4-F9A55B09E33D}" destId="{DFA0FD55-B80C-40EF-808C-9F224BA0F6A9}" srcOrd="0" destOrd="0" presId="urn:microsoft.com/office/officeart/2005/8/layout/pyramid1"/>
    <dgm:cxn modelId="{110851EC-2DAB-4108-9F55-D62A45CEC4C9}" srcId="{ACB0108E-662C-478A-83D4-F9A55B09E33D}" destId="{A660193E-E28C-4DBC-A042-63897DB7D5D7}" srcOrd="1" destOrd="0" parTransId="{744990EB-0535-4E37-AB53-168D742B4FF5}" sibTransId="{0E037A63-06CD-41B5-8ED1-D6CDF90D7B61}"/>
    <dgm:cxn modelId="{A57376F0-D2EC-467B-BECB-A90633E4BFDF}" srcId="{ACB0108E-662C-478A-83D4-F9A55B09E33D}" destId="{D83BCA3E-A56F-4337-9ADA-63506AEAB818}" srcOrd="2" destOrd="0" parTransId="{6175A0E5-92D6-4A5C-9FE0-A3654AD40FA4}" sibTransId="{6A8B20B1-FAE9-4608-AF72-CE25281D18E1}"/>
    <dgm:cxn modelId="{8DA5F05F-45EE-4AE6-A3BD-02404AF03E88}" type="presParOf" srcId="{DFA0FD55-B80C-40EF-808C-9F224BA0F6A9}" destId="{08C4BAE7-C60C-486C-B41F-0A5E51B0CB8D}" srcOrd="0" destOrd="0" presId="urn:microsoft.com/office/officeart/2005/8/layout/pyramid1"/>
    <dgm:cxn modelId="{E44C5F61-C140-40D3-981C-2E94CE77A52F}" type="presParOf" srcId="{08C4BAE7-C60C-486C-B41F-0A5E51B0CB8D}" destId="{F7CC45E2-01D3-43F7-ADB5-908BE8C89884}" srcOrd="0" destOrd="0" presId="urn:microsoft.com/office/officeart/2005/8/layout/pyramid1"/>
    <dgm:cxn modelId="{639E763C-520D-4289-8758-FECED5C47E46}" type="presParOf" srcId="{08C4BAE7-C60C-486C-B41F-0A5E51B0CB8D}" destId="{17DE668B-3593-4290-BFB9-273C5445F3C6}" srcOrd="1" destOrd="0" presId="urn:microsoft.com/office/officeart/2005/8/layout/pyramid1"/>
    <dgm:cxn modelId="{5441B162-604A-4480-9BB0-C7F6564D483A}" type="presParOf" srcId="{DFA0FD55-B80C-40EF-808C-9F224BA0F6A9}" destId="{29D80252-D356-472A-ACC6-7913BCD3F24F}" srcOrd="1" destOrd="0" presId="urn:microsoft.com/office/officeart/2005/8/layout/pyramid1"/>
    <dgm:cxn modelId="{0B2A8D68-11D5-4510-8E35-9A24A3F50DCA}" type="presParOf" srcId="{29D80252-D356-472A-ACC6-7913BCD3F24F}" destId="{E9CADCD6-D9B8-47D0-8B5C-4D0B53DB7EE1}" srcOrd="0" destOrd="0" presId="urn:microsoft.com/office/officeart/2005/8/layout/pyramid1"/>
    <dgm:cxn modelId="{9B2BB595-DD2A-4D45-B39A-5E449DE5D498}" type="presParOf" srcId="{29D80252-D356-472A-ACC6-7913BCD3F24F}" destId="{D2B16714-62CB-4A8C-8F60-B3058EA186D9}" srcOrd="1" destOrd="0" presId="urn:microsoft.com/office/officeart/2005/8/layout/pyramid1"/>
    <dgm:cxn modelId="{3E9B1E35-B0E9-44F5-AFD0-C2C467A67062}" type="presParOf" srcId="{DFA0FD55-B80C-40EF-808C-9F224BA0F6A9}" destId="{0E61A0EC-D534-4004-921C-147B32E568CF}" srcOrd="2" destOrd="0" presId="urn:microsoft.com/office/officeart/2005/8/layout/pyramid1"/>
    <dgm:cxn modelId="{54442D99-9A62-403B-AB52-C98FDADD0B63}" type="presParOf" srcId="{0E61A0EC-D534-4004-921C-147B32E568CF}" destId="{7FB5058A-CE53-4207-8CFE-50E15CB4A9CF}" srcOrd="0" destOrd="0" presId="urn:microsoft.com/office/officeart/2005/8/layout/pyramid1"/>
    <dgm:cxn modelId="{8454974F-6A64-4A7E-A980-AAF709F69901}" type="presParOf" srcId="{0E61A0EC-D534-4004-921C-147B32E568CF}" destId="{46CF359E-3459-47F9-B130-2CA324620C73}" srcOrd="1" destOrd="0" presId="urn:microsoft.com/office/officeart/2005/8/layout/pyramid1"/>
    <dgm:cxn modelId="{E6BCA09B-40DF-4D6D-99B0-B9781E667176}" type="presParOf" srcId="{DFA0FD55-B80C-40EF-808C-9F224BA0F6A9}" destId="{E5E0AA93-112B-4739-9DDC-E2BAC7C07CD6}" srcOrd="3" destOrd="0" presId="urn:microsoft.com/office/officeart/2005/8/layout/pyramid1"/>
    <dgm:cxn modelId="{421E3A22-5C57-43CA-827E-997BADD45E27}" type="presParOf" srcId="{E5E0AA93-112B-4739-9DDC-E2BAC7C07CD6}" destId="{7EDF510A-4AC6-4E3F-9BDE-9D3E28D0977C}" srcOrd="0" destOrd="0" presId="urn:microsoft.com/office/officeart/2005/8/layout/pyramid1"/>
    <dgm:cxn modelId="{56BA4B72-AD58-4A0F-BEEC-25B4807C7852}" type="presParOf" srcId="{E5E0AA93-112B-4739-9DDC-E2BAC7C07CD6}" destId="{F4A0814B-4F0C-4747-B6BD-29694A60CAE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50742A-2855-4721-AF3D-D5CB439B23A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52FFE11-C641-4E56-A21B-FC7A294BA11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Autenticazione del client</a:t>
          </a:r>
        </a:p>
      </dgm:t>
    </dgm:pt>
    <dgm:pt modelId="{154C07D5-3365-4807-A230-6837E743C37C}" type="parTrans" cxnId="{1607CEF6-78A3-4997-AB1E-12AA4780D29D}">
      <dgm:prSet/>
      <dgm:spPr/>
      <dgm:t>
        <a:bodyPr/>
        <a:lstStyle/>
        <a:p>
          <a:endParaRPr lang="it-IT"/>
        </a:p>
      </dgm:t>
    </dgm:pt>
    <dgm:pt modelId="{75C320AA-3A6F-42D3-AB41-574145F46C78}" type="sibTrans" cxnId="{1607CEF6-78A3-4997-AB1E-12AA4780D29D}">
      <dgm:prSet/>
      <dgm:spPr/>
      <dgm:t>
        <a:bodyPr/>
        <a:lstStyle/>
        <a:p>
          <a:endParaRPr lang="it-IT"/>
        </a:p>
      </dgm:t>
    </dgm:pt>
    <dgm:pt modelId="{20978358-F7FE-4DF5-94F3-EA32797D31C6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Token di Accesso</a:t>
          </a:r>
        </a:p>
      </dgm:t>
    </dgm:pt>
    <dgm:pt modelId="{E01EAF8E-F23A-4682-A34D-59BFFDD34183}" type="parTrans" cxnId="{EE83EDD1-D3C8-4258-AACB-7F84533BCF77}">
      <dgm:prSet/>
      <dgm:spPr/>
      <dgm:t>
        <a:bodyPr/>
        <a:lstStyle/>
        <a:p>
          <a:endParaRPr lang="it-IT"/>
        </a:p>
      </dgm:t>
    </dgm:pt>
    <dgm:pt modelId="{F50E50C1-6A5E-464C-B80F-A1094F257899}" type="sibTrans" cxnId="{EE83EDD1-D3C8-4258-AACB-7F84533BCF77}">
      <dgm:prSet/>
      <dgm:spPr/>
      <dgm:t>
        <a:bodyPr/>
        <a:lstStyle/>
        <a:p>
          <a:endParaRPr lang="it-IT"/>
        </a:p>
      </dgm:t>
    </dgm:pt>
    <dgm:pt modelId="{1E57C76B-0471-4AC3-AC75-65006A97656C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Interazione con Secrets </a:t>
          </a:r>
          <a:r>
            <a:rPr lang="it-IT" dirty="0" err="1"/>
            <a:t>Engines</a:t>
          </a:r>
          <a:endParaRPr lang="it-IT" dirty="0"/>
        </a:p>
      </dgm:t>
    </dgm:pt>
    <dgm:pt modelId="{447F89AB-7BE6-466C-A5FD-C19F2209EE25}" type="parTrans" cxnId="{5C4710C6-B88D-42E1-AF5A-FAD723DCA9E9}">
      <dgm:prSet/>
      <dgm:spPr/>
      <dgm:t>
        <a:bodyPr/>
        <a:lstStyle/>
        <a:p>
          <a:endParaRPr lang="it-IT"/>
        </a:p>
      </dgm:t>
    </dgm:pt>
    <dgm:pt modelId="{DB11E13A-F36F-4507-B69B-DCA43DA2BB12}" type="sibTrans" cxnId="{5C4710C6-B88D-42E1-AF5A-FAD723DCA9E9}">
      <dgm:prSet/>
      <dgm:spPr/>
      <dgm:t>
        <a:bodyPr/>
        <a:lstStyle/>
        <a:p>
          <a:endParaRPr lang="it-IT"/>
        </a:p>
      </dgm:t>
    </dgm:pt>
    <dgm:pt modelId="{A9B1D2F9-9B89-4206-B67B-6BC666CFE3B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Controllo accessi tramite Policies</a:t>
          </a:r>
        </a:p>
      </dgm:t>
    </dgm:pt>
    <dgm:pt modelId="{27B8F473-3E36-4D81-8854-96FE0592222A}" type="parTrans" cxnId="{3167F0D2-8F31-4B76-A587-DBCA5600F0D2}">
      <dgm:prSet/>
      <dgm:spPr/>
      <dgm:t>
        <a:bodyPr/>
        <a:lstStyle/>
        <a:p>
          <a:endParaRPr lang="it-IT"/>
        </a:p>
      </dgm:t>
    </dgm:pt>
    <dgm:pt modelId="{DC5412D6-B307-44A0-9B00-C2447A62FF60}" type="sibTrans" cxnId="{3167F0D2-8F31-4B76-A587-DBCA5600F0D2}">
      <dgm:prSet/>
      <dgm:spPr/>
      <dgm:t>
        <a:bodyPr/>
        <a:lstStyle/>
        <a:p>
          <a:endParaRPr lang="it-IT"/>
        </a:p>
      </dgm:t>
    </dgm:pt>
    <dgm:pt modelId="{99260667-B400-449B-9142-EE90F8169B25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Audit</a:t>
          </a:r>
        </a:p>
      </dgm:t>
    </dgm:pt>
    <dgm:pt modelId="{8C2D78DF-ECF8-4FE3-9E23-DDF63B609CC5}" type="parTrans" cxnId="{CE319459-1DBC-4BD2-AC9A-C78C71F90A80}">
      <dgm:prSet/>
      <dgm:spPr/>
      <dgm:t>
        <a:bodyPr/>
        <a:lstStyle/>
        <a:p>
          <a:endParaRPr lang="it-IT"/>
        </a:p>
      </dgm:t>
    </dgm:pt>
    <dgm:pt modelId="{5533CD11-D3DB-43A6-90DD-59B039DEA539}" type="sibTrans" cxnId="{CE319459-1DBC-4BD2-AC9A-C78C71F90A80}">
      <dgm:prSet/>
      <dgm:spPr/>
      <dgm:t>
        <a:bodyPr/>
        <a:lstStyle/>
        <a:p>
          <a:endParaRPr lang="it-IT"/>
        </a:p>
      </dgm:t>
    </dgm:pt>
    <dgm:pt modelId="{9C8CE3C9-C60F-432B-A250-21F6523186F0}" type="pres">
      <dgm:prSet presAssocID="{FF50742A-2855-4721-AF3D-D5CB439B23A9}" presName="cycle" presStyleCnt="0">
        <dgm:presLayoutVars>
          <dgm:dir/>
          <dgm:resizeHandles val="exact"/>
        </dgm:presLayoutVars>
      </dgm:prSet>
      <dgm:spPr/>
    </dgm:pt>
    <dgm:pt modelId="{4863438B-0B6E-4245-A613-D6E05DEB39B3}" type="pres">
      <dgm:prSet presAssocID="{B52FFE11-C641-4E56-A21B-FC7A294BA11C}" presName="node" presStyleLbl="node1" presStyleIdx="0" presStyleCnt="5">
        <dgm:presLayoutVars>
          <dgm:bulletEnabled val="1"/>
        </dgm:presLayoutVars>
      </dgm:prSet>
      <dgm:spPr/>
    </dgm:pt>
    <dgm:pt modelId="{E3F96678-0543-41A7-B352-BFDC98C3E954}" type="pres">
      <dgm:prSet presAssocID="{B52FFE11-C641-4E56-A21B-FC7A294BA11C}" presName="spNode" presStyleCnt="0"/>
      <dgm:spPr/>
    </dgm:pt>
    <dgm:pt modelId="{EB2FD71C-F1D9-48D7-B23A-361F2F67C884}" type="pres">
      <dgm:prSet presAssocID="{75C320AA-3A6F-42D3-AB41-574145F46C78}" presName="sibTrans" presStyleLbl="sibTrans1D1" presStyleIdx="0" presStyleCnt="5"/>
      <dgm:spPr/>
    </dgm:pt>
    <dgm:pt modelId="{B8A4C532-0BEA-475D-9676-8EC67F4FBF52}" type="pres">
      <dgm:prSet presAssocID="{20978358-F7FE-4DF5-94F3-EA32797D31C6}" presName="node" presStyleLbl="node1" presStyleIdx="1" presStyleCnt="5">
        <dgm:presLayoutVars>
          <dgm:bulletEnabled val="1"/>
        </dgm:presLayoutVars>
      </dgm:prSet>
      <dgm:spPr/>
    </dgm:pt>
    <dgm:pt modelId="{31946BD1-B589-4D82-B322-956A16FC3B51}" type="pres">
      <dgm:prSet presAssocID="{20978358-F7FE-4DF5-94F3-EA32797D31C6}" presName="spNode" presStyleCnt="0"/>
      <dgm:spPr/>
    </dgm:pt>
    <dgm:pt modelId="{FDA51805-CB0B-48BA-9DC1-AF93591ED525}" type="pres">
      <dgm:prSet presAssocID="{F50E50C1-6A5E-464C-B80F-A1094F257899}" presName="sibTrans" presStyleLbl="sibTrans1D1" presStyleIdx="1" presStyleCnt="5"/>
      <dgm:spPr/>
    </dgm:pt>
    <dgm:pt modelId="{5AD47BF7-3996-470A-ACA6-9292F1C096F6}" type="pres">
      <dgm:prSet presAssocID="{1E57C76B-0471-4AC3-AC75-65006A97656C}" presName="node" presStyleLbl="node1" presStyleIdx="2" presStyleCnt="5">
        <dgm:presLayoutVars>
          <dgm:bulletEnabled val="1"/>
        </dgm:presLayoutVars>
      </dgm:prSet>
      <dgm:spPr/>
    </dgm:pt>
    <dgm:pt modelId="{612F244B-FC30-4E76-8C17-FF82855B95BB}" type="pres">
      <dgm:prSet presAssocID="{1E57C76B-0471-4AC3-AC75-65006A97656C}" presName="spNode" presStyleCnt="0"/>
      <dgm:spPr/>
    </dgm:pt>
    <dgm:pt modelId="{4498F92C-5EA8-4B09-B47D-D9E2C6FCE3D7}" type="pres">
      <dgm:prSet presAssocID="{DB11E13A-F36F-4507-B69B-DCA43DA2BB12}" presName="sibTrans" presStyleLbl="sibTrans1D1" presStyleIdx="2" presStyleCnt="5"/>
      <dgm:spPr/>
    </dgm:pt>
    <dgm:pt modelId="{1A3C9259-32D4-4CF0-BEC4-F1F14A11CBC7}" type="pres">
      <dgm:prSet presAssocID="{A9B1D2F9-9B89-4206-B67B-6BC666CFE3BA}" presName="node" presStyleLbl="node1" presStyleIdx="3" presStyleCnt="5">
        <dgm:presLayoutVars>
          <dgm:bulletEnabled val="1"/>
        </dgm:presLayoutVars>
      </dgm:prSet>
      <dgm:spPr/>
    </dgm:pt>
    <dgm:pt modelId="{DBFC0BCC-E5C6-4437-88DF-CFD364823D5C}" type="pres">
      <dgm:prSet presAssocID="{A9B1D2F9-9B89-4206-B67B-6BC666CFE3BA}" presName="spNode" presStyleCnt="0"/>
      <dgm:spPr/>
    </dgm:pt>
    <dgm:pt modelId="{EDF267C4-3DAB-4360-9FAC-D111491111E3}" type="pres">
      <dgm:prSet presAssocID="{DC5412D6-B307-44A0-9B00-C2447A62FF60}" presName="sibTrans" presStyleLbl="sibTrans1D1" presStyleIdx="3" presStyleCnt="5"/>
      <dgm:spPr/>
    </dgm:pt>
    <dgm:pt modelId="{D5EF5177-CD31-484B-B060-BCFADC41EE43}" type="pres">
      <dgm:prSet presAssocID="{99260667-B400-449B-9142-EE90F8169B25}" presName="node" presStyleLbl="node1" presStyleIdx="4" presStyleCnt="5">
        <dgm:presLayoutVars>
          <dgm:bulletEnabled val="1"/>
        </dgm:presLayoutVars>
      </dgm:prSet>
      <dgm:spPr/>
    </dgm:pt>
    <dgm:pt modelId="{32C7E334-6EC2-4B71-9CEF-38E1A187316D}" type="pres">
      <dgm:prSet presAssocID="{99260667-B400-449B-9142-EE90F8169B25}" presName="spNode" presStyleCnt="0"/>
      <dgm:spPr/>
    </dgm:pt>
    <dgm:pt modelId="{93E7342B-DE41-4187-981E-62EDC3D51E19}" type="pres">
      <dgm:prSet presAssocID="{5533CD11-D3DB-43A6-90DD-59B039DEA539}" presName="sibTrans" presStyleLbl="sibTrans1D1" presStyleIdx="4" presStyleCnt="5"/>
      <dgm:spPr/>
    </dgm:pt>
  </dgm:ptLst>
  <dgm:cxnLst>
    <dgm:cxn modelId="{20DCF40B-FD1F-44D9-A37B-09DD727D7332}" type="presOf" srcId="{FF50742A-2855-4721-AF3D-D5CB439B23A9}" destId="{9C8CE3C9-C60F-432B-A250-21F6523186F0}" srcOrd="0" destOrd="0" presId="urn:microsoft.com/office/officeart/2005/8/layout/cycle6"/>
    <dgm:cxn modelId="{5CDC2F18-5135-4CD2-91D9-1CA1E2CDC37C}" type="presOf" srcId="{99260667-B400-449B-9142-EE90F8169B25}" destId="{D5EF5177-CD31-484B-B060-BCFADC41EE43}" srcOrd="0" destOrd="0" presId="urn:microsoft.com/office/officeart/2005/8/layout/cycle6"/>
    <dgm:cxn modelId="{47F82533-1ADC-45C4-9296-B8AD006CF21E}" type="presOf" srcId="{20978358-F7FE-4DF5-94F3-EA32797D31C6}" destId="{B8A4C532-0BEA-475D-9676-8EC67F4FBF52}" srcOrd="0" destOrd="0" presId="urn:microsoft.com/office/officeart/2005/8/layout/cycle6"/>
    <dgm:cxn modelId="{7E98683D-FBA0-459A-AB4D-4BB95B494A76}" type="presOf" srcId="{75C320AA-3A6F-42D3-AB41-574145F46C78}" destId="{EB2FD71C-F1D9-48D7-B23A-361F2F67C884}" srcOrd="0" destOrd="0" presId="urn:microsoft.com/office/officeart/2005/8/layout/cycle6"/>
    <dgm:cxn modelId="{14FD2E3F-0C79-4925-B96B-7310BF2170EA}" type="presOf" srcId="{B52FFE11-C641-4E56-A21B-FC7A294BA11C}" destId="{4863438B-0B6E-4245-A613-D6E05DEB39B3}" srcOrd="0" destOrd="0" presId="urn:microsoft.com/office/officeart/2005/8/layout/cycle6"/>
    <dgm:cxn modelId="{6F70DC63-F37D-4DAC-9799-4E7E7139179F}" type="presOf" srcId="{1E57C76B-0471-4AC3-AC75-65006A97656C}" destId="{5AD47BF7-3996-470A-ACA6-9292F1C096F6}" srcOrd="0" destOrd="0" presId="urn:microsoft.com/office/officeart/2005/8/layout/cycle6"/>
    <dgm:cxn modelId="{157AA077-C7D8-413D-AE8D-3C3DA4182A33}" type="presOf" srcId="{F50E50C1-6A5E-464C-B80F-A1094F257899}" destId="{FDA51805-CB0B-48BA-9DC1-AF93591ED525}" srcOrd="0" destOrd="0" presId="urn:microsoft.com/office/officeart/2005/8/layout/cycle6"/>
    <dgm:cxn modelId="{CE319459-1DBC-4BD2-AC9A-C78C71F90A80}" srcId="{FF50742A-2855-4721-AF3D-D5CB439B23A9}" destId="{99260667-B400-449B-9142-EE90F8169B25}" srcOrd="4" destOrd="0" parTransId="{8C2D78DF-ECF8-4FE3-9E23-DDF63B609CC5}" sibTransId="{5533CD11-D3DB-43A6-90DD-59B039DEA539}"/>
    <dgm:cxn modelId="{64C0BB7B-CC4C-4DED-BC48-B0AFB268CF72}" type="presOf" srcId="{DB11E13A-F36F-4507-B69B-DCA43DA2BB12}" destId="{4498F92C-5EA8-4B09-B47D-D9E2C6FCE3D7}" srcOrd="0" destOrd="0" presId="urn:microsoft.com/office/officeart/2005/8/layout/cycle6"/>
    <dgm:cxn modelId="{8EB7A29C-498B-4BE4-B966-E5A6E59F5E8D}" type="presOf" srcId="{A9B1D2F9-9B89-4206-B67B-6BC666CFE3BA}" destId="{1A3C9259-32D4-4CF0-BEC4-F1F14A11CBC7}" srcOrd="0" destOrd="0" presId="urn:microsoft.com/office/officeart/2005/8/layout/cycle6"/>
    <dgm:cxn modelId="{C06A719D-6A5E-41DF-96BB-AF6AF41EC4C1}" type="presOf" srcId="{5533CD11-D3DB-43A6-90DD-59B039DEA539}" destId="{93E7342B-DE41-4187-981E-62EDC3D51E19}" srcOrd="0" destOrd="0" presId="urn:microsoft.com/office/officeart/2005/8/layout/cycle6"/>
    <dgm:cxn modelId="{2496E3BC-C925-4ED4-A5AF-CD1235AE3E8D}" type="presOf" srcId="{DC5412D6-B307-44A0-9B00-C2447A62FF60}" destId="{EDF267C4-3DAB-4360-9FAC-D111491111E3}" srcOrd="0" destOrd="0" presId="urn:microsoft.com/office/officeart/2005/8/layout/cycle6"/>
    <dgm:cxn modelId="{5C4710C6-B88D-42E1-AF5A-FAD723DCA9E9}" srcId="{FF50742A-2855-4721-AF3D-D5CB439B23A9}" destId="{1E57C76B-0471-4AC3-AC75-65006A97656C}" srcOrd="2" destOrd="0" parTransId="{447F89AB-7BE6-466C-A5FD-C19F2209EE25}" sibTransId="{DB11E13A-F36F-4507-B69B-DCA43DA2BB12}"/>
    <dgm:cxn modelId="{EE83EDD1-D3C8-4258-AACB-7F84533BCF77}" srcId="{FF50742A-2855-4721-AF3D-D5CB439B23A9}" destId="{20978358-F7FE-4DF5-94F3-EA32797D31C6}" srcOrd="1" destOrd="0" parTransId="{E01EAF8E-F23A-4682-A34D-59BFFDD34183}" sibTransId="{F50E50C1-6A5E-464C-B80F-A1094F257899}"/>
    <dgm:cxn modelId="{3167F0D2-8F31-4B76-A587-DBCA5600F0D2}" srcId="{FF50742A-2855-4721-AF3D-D5CB439B23A9}" destId="{A9B1D2F9-9B89-4206-B67B-6BC666CFE3BA}" srcOrd="3" destOrd="0" parTransId="{27B8F473-3E36-4D81-8854-96FE0592222A}" sibTransId="{DC5412D6-B307-44A0-9B00-C2447A62FF60}"/>
    <dgm:cxn modelId="{1607CEF6-78A3-4997-AB1E-12AA4780D29D}" srcId="{FF50742A-2855-4721-AF3D-D5CB439B23A9}" destId="{B52FFE11-C641-4E56-A21B-FC7A294BA11C}" srcOrd="0" destOrd="0" parTransId="{154C07D5-3365-4807-A230-6837E743C37C}" sibTransId="{75C320AA-3A6F-42D3-AB41-574145F46C78}"/>
    <dgm:cxn modelId="{A859B28F-9753-4579-8A53-08B4CABE575F}" type="presParOf" srcId="{9C8CE3C9-C60F-432B-A250-21F6523186F0}" destId="{4863438B-0B6E-4245-A613-D6E05DEB39B3}" srcOrd="0" destOrd="0" presId="urn:microsoft.com/office/officeart/2005/8/layout/cycle6"/>
    <dgm:cxn modelId="{6AF95029-E56B-418E-8636-80D2A576C0EA}" type="presParOf" srcId="{9C8CE3C9-C60F-432B-A250-21F6523186F0}" destId="{E3F96678-0543-41A7-B352-BFDC98C3E954}" srcOrd="1" destOrd="0" presId="urn:microsoft.com/office/officeart/2005/8/layout/cycle6"/>
    <dgm:cxn modelId="{A0BD6A67-2D9B-44F7-9400-1411A57C7B38}" type="presParOf" srcId="{9C8CE3C9-C60F-432B-A250-21F6523186F0}" destId="{EB2FD71C-F1D9-48D7-B23A-361F2F67C884}" srcOrd="2" destOrd="0" presId="urn:microsoft.com/office/officeart/2005/8/layout/cycle6"/>
    <dgm:cxn modelId="{F7E3C795-7FAE-4AF8-B42D-03A0D477472F}" type="presParOf" srcId="{9C8CE3C9-C60F-432B-A250-21F6523186F0}" destId="{B8A4C532-0BEA-475D-9676-8EC67F4FBF52}" srcOrd="3" destOrd="0" presId="urn:microsoft.com/office/officeart/2005/8/layout/cycle6"/>
    <dgm:cxn modelId="{7420F72E-D89F-47A1-A1A5-6FCCAE5C3BCF}" type="presParOf" srcId="{9C8CE3C9-C60F-432B-A250-21F6523186F0}" destId="{31946BD1-B589-4D82-B322-956A16FC3B51}" srcOrd="4" destOrd="0" presId="urn:microsoft.com/office/officeart/2005/8/layout/cycle6"/>
    <dgm:cxn modelId="{96DAE0DC-CC7C-4374-81B4-86D026CD0964}" type="presParOf" srcId="{9C8CE3C9-C60F-432B-A250-21F6523186F0}" destId="{FDA51805-CB0B-48BA-9DC1-AF93591ED525}" srcOrd="5" destOrd="0" presId="urn:microsoft.com/office/officeart/2005/8/layout/cycle6"/>
    <dgm:cxn modelId="{2854E848-76DB-44F0-AF76-35DFEDED3E53}" type="presParOf" srcId="{9C8CE3C9-C60F-432B-A250-21F6523186F0}" destId="{5AD47BF7-3996-470A-ACA6-9292F1C096F6}" srcOrd="6" destOrd="0" presId="urn:microsoft.com/office/officeart/2005/8/layout/cycle6"/>
    <dgm:cxn modelId="{B1E1D341-718A-482F-AC60-48ABFA815707}" type="presParOf" srcId="{9C8CE3C9-C60F-432B-A250-21F6523186F0}" destId="{612F244B-FC30-4E76-8C17-FF82855B95BB}" srcOrd="7" destOrd="0" presId="urn:microsoft.com/office/officeart/2005/8/layout/cycle6"/>
    <dgm:cxn modelId="{436A8AED-D6C6-4F69-84B3-5ECDF98158D2}" type="presParOf" srcId="{9C8CE3C9-C60F-432B-A250-21F6523186F0}" destId="{4498F92C-5EA8-4B09-B47D-D9E2C6FCE3D7}" srcOrd="8" destOrd="0" presId="urn:microsoft.com/office/officeart/2005/8/layout/cycle6"/>
    <dgm:cxn modelId="{C8EDB1EB-EB8D-4C00-8C76-3133868CB560}" type="presParOf" srcId="{9C8CE3C9-C60F-432B-A250-21F6523186F0}" destId="{1A3C9259-32D4-4CF0-BEC4-F1F14A11CBC7}" srcOrd="9" destOrd="0" presId="urn:microsoft.com/office/officeart/2005/8/layout/cycle6"/>
    <dgm:cxn modelId="{F3FFDB97-E260-40C7-A793-62FB1F6551A0}" type="presParOf" srcId="{9C8CE3C9-C60F-432B-A250-21F6523186F0}" destId="{DBFC0BCC-E5C6-4437-88DF-CFD364823D5C}" srcOrd="10" destOrd="0" presId="urn:microsoft.com/office/officeart/2005/8/layout/cycle6"/>
    <dgm:cxn modelId="{6E240AA7-1C7C-4115-BE8B-08195A0BDC9A}" type="presParOf" srcId="{9C8CE3C9-C60F-432B-A250-21F6523186F0}" destId="{EDF267C4-3DAB-4360-9FAC-D111491111E3}" srcOrd="11" destOrd="0" presId="urn:microsoft.com/office/officeart/2005/8/layout/cycle6"/>
    <dgm:cxn modelId="{478FD4C1-5D7C-45BE-8CFA-42B565586315}" type="presParOf" srcId="{9C8CE3C9-C60F-432B-A250-21F6523186F0}" destId="{D5EF5177-CD31-484B-B060-BCFADC41EE43}" srcOrd="12" destOrd="0" presId="urn:microsoft.com/office/officeart/2005/8/layout/cycle6"/>
    <dgm:cxn modelId="{C6680657-3D0C-4508-AA57-DB4FC7A03983}" type="presParOf" srcId="{9C8CE3C9-C60F-432B-A250-21F6523186F0}" destId="{32C7E334-6EC2-4B71-9CEF-38E1A187316D}" srcOrd="13" destOrd="0" presId="urn:microsoft.com/office/officeart/2005/8/layout/cycle6"/>
    <dgm:cxn modelId="{11387C80-CF30-47C7-BCE2-14690893351E}" type="presParOf" srcId="{9C8CE3C9-C60F-432B-A250-21F6523186F0}" destId="{93E7342B-DE41-4187-981E-62EDC3D51E1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1EF69-367B-4365-AF7A-4DC0B8932F7E}">
      <dsp:nvSpPr>
        <dsp:cNvPr id="0" name=""/>
        <dsp:cNvSpPr/>
      </dsp:nvSpPr>
      <dsp:spPr>
        <a:xfrm>
          <a:off x="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OpenSSL</a:t>
          </a:r>
        </a:p>
      </dsp:txBody>
      <dsp:txXfrm>
        <a:off x="0" y="254000"/>
        <a:ext cx="3809999" cy="2286000"/>
      </dsp:txXfrm>
    </dsp:sp>
    <dsp:sp modelId="{B68B3BF4-2F09-4FFF-BB17-5763F53D5B4D}">
      <dsp:nvSpPr>
        <dsp:cNvPr id="0" name=""/>
        <dsp:cNvSpPr/>
      </dsp:nvSpPr>
      <dsp:spPr>
        <a:xfrm>
          <a:off x="4191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/>
            <a:t>Java Cryptography Architecture</a:t>
          </a:r>
          <a:endParaRPr lang="it-IT" sz="4000" kern="1200" dirty="0"/>
        </a:p>
      </dsp:txBody>
      <dsp:txXfrm>
        <a:off x="4191000" y="254000"/>
        <a:ext cx="3809999" cy="2286000"/>
      </dsp:txXfrm>
    </dsp:sp>
    <dsp:sp modelId="{F1FEAC3F-5C7B-404B-B8FD-3ED43655C77A}">
      <dsp:nvSpPr>
        <dsp:cNvPr id="0" name=""/>
        <dsp:cNvSpPr/>
      </dsp:nvSpPr>
      <dsp:spPr>
        <a:xfrm>
          <a:off x="8382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Apache/Tomcat</a:t>
          </a:r>
        </a:p>
      </dsp:txBody>
      <dsp:txXfrm>
        <a:off x="8382000" y="254000"/>
        <a:ext cx="3809999" cy="2286000"/>
      </dsp:txXfrm>
    </dsp:sp>
    <dsp:sp modelId="{204EDF13-2BDF-48D3-AFBD-7BC59B2E9ADE}">
      <dsp:nvSpPr>
        <dsp:cNvPr id="0" name=""/>
        <dsp:cNvSpPr/>
      </dsp:nvSpPr>
      <dsp:spPr>
        <a:xfrm>
          <a:off x="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i="0" kern="1200" dirty="0"/>
            <a:t>HashiCorp Vault</a:t>
          </a:r>
          <a:endParaRPr lang="it-IT" sz="4000" kern="1200" dirty="0"/>
        </a:p>
      </dsp:txBody>
      <dsp:txXfrm>
        <a:off x="0" y="2921000"/>
        <a:ext cx="3809999" cy="2286000"/>
      </dsp:txXfrm>
    </dsp:sp>
    <dsp:sp modelId="{2D46151C-20FC-45BE-9DDE-DF20BC67D6A9}">
      <dsp:nvSpPr>
        <dsp:cNvPr id="0" name=""/>
        <dsp:cNvSpPr/>
      </dsp:nvSpPr>
      <dsp:spPr>
        <a:xfrm>
          <a:off x="4191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LDAP + XACML</a:t>
          </a:r>
        </a:p>
      </dsp:txBody>
      <dsp:txXfrm>
        <a:off x="4191000" y="2921000"/>
        <a:ext cx="3809999" cy="2286000"/>
      </dsp:txXfrm>
    </dsp:sp>
    <dsp:sp modelId="{8F08A2C8-8321-466B-865F-DC95A79C9451}">
      <dsp:nvSpPr>
        <dsp:cNvPr id="0" name=""/>
        <dsp:cNvSpPr/>
      </dsp:nvSpPr>
      <dsp:spPr>
        <a:xfrm>
          <a:off x="8382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Keycloak</a:t>
          </a:r>
        </a:p>
      </dsp:txBody>
      <dsp:txXfrm>
        <a:off x="8382000" y="2921000"/>
        <a:ext cx="3809999" cy="2286000"/>
      </dsp:txXfrm>
    </dsp:sp>
    <dsp:sp modelId="{29FC2739-AF7C-4B33-B394-B3A51FEC905B}">
      <dsp:nvSpPr>
        <dsp:cNvPr id="0" name=""/>
        <dsp:cNvSpPr/>
      </dsp:nvSpPr>
      <dsp:spPr>
        <a:xfrm>
          <a:off x="2095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Microsoft Threat Modelling Tool</a:t>
          </a:r>
          <a:endParaRPr lang="it-IT" sz="4000" kern="1200" dirty="0"/>
        </a:p>
      </dsp:txBody>
      <dsp:txXfrm>
        <a:off x="2095500" y="5587999"/>
        <a:ext cx="3809999" cy="2286000"/>
      </dsp:txXfrm>
    </dsp:sp>
    <dsp:sp modelId="{46B79BF5-2409-49BC-80AF-31CA559C73DA}">
      <dsp:nvSpPr>
        <dsp:cNvPr id="0" name=""/>
        <dsp:cNvSpPr/>
      </dsp:nvSpPr>
      <dsp:spPr>
        <a:xfrm>
          <a:off x="6286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NIST 800-53</a:t>
          </a:r>
          <a:endParaRPr lang="it-IT" sz="4000" kern="1200" dirty="0"/>
        </a:p>
      </dsp:txBody>
      <dsp:txXfrm>
        <a:off x="6286500" y="5587999"/>
        <a:ext cx="3809999" cy="2286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testare e apprendere come funziona Vault.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All'avvio, Vault genera un token di root preconfigurato, eliminando la necessità di un processo di inizializzazione manuale.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Vault non utilizza HTTPS, ma la comunicazione avviene in chiaro su HTTP.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Molto semplice da configurare e avviare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</a:t>
          </a:r>
        </a:p>
      </dsp:txBody>
      <dsp:txXfrm>
        <a:off x="2921979" y="1829597"/>
        <a:ext cx="2339793" cy="106595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ambienti reali e offre tutte le funzionalità di sicurezza, scalabilità e persistenza necessarie.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Configurazione personalizzata con un file .</a:t>
          </a:r>
          <a:r>
            <a:rPr lang="it-IT" sz="2200" kern="1200" dirty="0" err="1"/>
            <a:t>hcl</a:t>
          </a:r>
          <a:r>
            <a:rPr lang="it-IT" sz="2200" kern="1200" dirty="0"/>
            <a:t> per definire </a:t>
          </a:r>
          <a:r>
            <a:rPr lang="it-IT" sz="2200" kern="1200" dirty="0" err="1"/>
            <a:t>backend</a:t>
          </a:r>
          <a:r>
            <a:rPr lang="it-IT" sz="2200" kern="1200" dirty="0"/>
            <a:t> di archiviazione e interfaccia di rete.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Richiede HTTPS per proteggere le comunicazioni.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Deve essere inizializzato manualmente per generare le chiavi di sblocco e il token di root, per poi eseguire ogni volta l’</a:t>
          </a:r>
          <a:r>
            <a:rPr lang="it-IT" sz="2200" kern="1200" dirty="0" err="1"/>
            <a:t>unseal</a:t>
          </a:r>
          <a:r>
            <a:rPr lang="it-IT" sz="2200" kern="1200" dirty="0"/>
            <a:t>.  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rgbClr val="20A7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Production</a:t>
          </a:r>
        </a:p>
      </dsp:txBody>
      <dsp:txXfrm>
        <a:off x="2921979" y="1829597"/>
        <a:ext cx="2339793" cy="10659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35DB-0482-43A1-999A-25AE34BED428}">
      <dsp:nvSpPr>
        <dsp:cNvPr id="0" name=""/>
        <dsp:cNvSpPr/>
      </dsp:nvSpPr>
      <dsp:spPr>
        <a:xfrm rot="5400000">
          <a:off x="9819814" y="-436620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Definisce l'URL del server LDAP a cui Vault si connetterà per l'autenticazione.</a:t>
          </a:r>
        </a:p>
      </dsp:txBody>
      <dsp:txXfrm rot="-5400000">
        <a:off x="5368498" y="116420"/>
        <a:ext cx="9512687" cy="578745"/>
      </dsp:txXfrm>
    </dsp:sp>
    <dsp:sp modelId="{31DD9E47-8CD7-407B-AD43-0B38D51DE548}">
      <dsp:nvSpPr>
        <dsp:cNvPr id="0" name=""/>
        <dsp:cNvSpPr/>
      </dsp:nvSpPr>
      <dsp:spPr>
        <a:xfrm>
          <a:off x="0" y="494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url</a:t>
          </a:r>
          <a:r>
            <a:rPr lang="it-IT" sz="1600" b="1" kern="1200" dirty="0"/>
            <a:t>="</a:t>
          </a:r>
          <a:r>
            <a:rPr lang="it-IT" sz="1600" b="1" kern="1200" dirty="0" err="1"/>
            <a:t>ldap</a:t>
          </a:r>
          <a:r>
            <a:rPr lang="it-IT" sz="1600" b="1" kern="1200" dirty="0"/>
            <a:t>://localhost:389"</a:t>
          </a:r>
        </a:p>
      </dsp:txBody>
      <dsp:txXfrm>
        <a:off x="39136" y="44076"/>
        <a:ext cx="5290225" cy="723432"/>
      </dsp:txXfrm>
    </dsp:sp>
    <dsp:sp modelId="{B598F6EE-5675-48B3-B2CA-ABBFE18A0463}">
      <dsp:nvSpPr>
        <dsp:cNvPr id="0" name=""/>
        <dsp:cNvSpPr/>
      </dsp:nvSpPr>
      <dsp:spPr>
        <a:xfrm rot="5400000">
          <a:off x="9819814" y="-352441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il "</a:t>
          </a:r>
          <a:r>
            <a:rPr lang="it-IT" sz="1800" kern="1200" dirty="0" err="1"/>
            <a:t>Distinguished</a:t>
          </a:r>
          <a:r>
            <a:rPr lang="it-IT" sz="1800" kern="1200" dirty="0"/>
            <a:t> Name" (DN) dell'utente che Vault usa per connettersi 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 server LDAP in modo da poter eseguire le operazioni di ricerca.</a:t>
          </a:r>
        </a:p>
      </dsp:txBody>
      <dsp:txXfrm rot="-5400000">
        <a:off x="5368498" y="958210"/>
        <a:ext cx="9512687" cy="578745"/>
      </dsp:txXfrm>
    </dsp:sp>
    <dsp:sp modelId="{BA92D8D0-36F7-44DA-90DE-49F5043B85DE}">
      <dsp:nvSpPr>
        <dsp:cNvPr id="0" name=""/>
        <dsp:cNvSpPr/>
      </dsp:nvSpPr>
      <dsp:spPr>
        <a:xfrm>
          <a:off x="0" y="84673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/>
            <a:t>binddn</a:t>
          </a:r>
          <a:r>
            <a:rPr lang="fr-FR" sz="1600" b="1" kern="1200" dirty="0"/>
            <a:t>="</a:t>
          </a:r>
          <a:r>
            <a:rPr lang="fr-FR" sz="1600" b="1" kern="1200" dirty="0" err="1"/>
            <a:t>uid</a:t>
          </a:r>
          <a:r>
            <a:rPr lang="fr-FR" sz="1600" b="1" kern="1200" dirty="0"/>
            <a:t>=admin1,ou=</a:t>
          </a:r>
          <a:r>
            <a:rPr lang="fr-FR" sz="1600" b="1" kern="1200" dirty="0" err="1"/>
            <a:t>users,dc</a:t>
          </a:r>
          <a:r>
            <a:rPr lang="fr-FR" sz="1600" b="1" kern="1200" dirty="0"/>
            <a:t>=</a:t>
          </a:r>
          <a:r>
            <a:rPr lang="fr-FR" sz="1600" b="1" kern="1200" dirty="0" err="1"/>
            <a:t>example,dc</a:t>
          </a:r>
          <a:r>
            <a:rPr lang="fr-FR" sz="1600" b="1" kern="1200" dirty="0"/>
            <a:t>=com"</a:t>
          </a:r>
          <a:endParaRPr lang="it-IT" sz="1600" b="1" kern="1200" dirty="0"/>
        </a:p>
      </dsp:txBody>
      <dsp:txXfrm>
        <a:off x="39136" y="885866"/>
        <a:ext cx="5290225" cy="723432"/>
      </dsp:txXfrm>
    </dsp:sp>
    <dsp:sp modelId="{9D6D96B3-C8E6-4FCD-B5F2-72C5A043F857}">
      <dsp:nvSpPr>
        <dsp:cNvPr id="0" name=""/>
        <dsp:cNvSpPr/>
      </dsp:nvSpPr>
      <dsp:spPr>
        <a:xfrm rot="5400000">
          <a:off x="9819814" y="-268262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la password associata al </a:t>
          </a:r>
          <a:r>
            <a:rPr lang="it-IT" sz="1800" kern="1200" dirty="0" err="1"/>
            <a:t>binddn</a:t>
          </a:r>
          <a:r>
            <a:rPr lang="it-IT" sz="1800" kern="1200" dirty="0"/>
            <a:t>.</a:t>
          </a:r>
        </a:p>
      </dsp:txBody>
      <dsp:txXfrm rot="-5400000">
        <a:off x="5368498" y="1799999"/>
        <a:ext cx="9512687" cy="578745"/>
      </dsp:txXfrm>
    </dsp:sp>
    <dsp:sp modelId="{A33770E7-B460-4FBF-9D97-316D0D7FDA53}">
      <dsp:nvSpPr>
        <dsp:cNvPr id="0" name=""/>
        <dsp:cNvSpPr/>
      </dsp:nvSpPr>
      <dsp:spPr>
        <a:xfrm>
          <a:off x="0" y="168851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bindpass</a:t>
          </a:r>
          <a:r>
            <a:rPr lang="it-IT" sz="1700" b="1" kern="1200" dirty="0"/>
            <a:t>="admin"</a:t>
          </a:r>
        </a:p>
      </dsp:txBody>
      <dsp:txXfrm>
        <a:off x="39136" y="1727655"/>
        <a:ext cx="5290225" cy="723432"/>
      </dsp:txXfrm>
    </dsp:sp>
    <dsp:sp modelId="{A08D8670-75BE-41D8-AA5E-5F65E200A397}">
      <dsp:nvSpPr>
        <dsp:cNvPr id="0" name=""/>
        <dsp:cNvSpPr/>
      </dsp:nvSpPr>
      <dsp:spPr>
        <a:xfrm rot="5400000">
          <a:off x="9819814" y="-184083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il DN di base dove Vault cercherà gli utenti nel server LDAP.</a:t>
          </a:r>
        </a:p>
      </dsp:txBody>
      <dsp:txXfrm rot="-5400000">
        <a:off x="5368498" y="2641789"/>
        <a:ext cx="9512687" cy="578745"/>
      </dsp:txXfrm>
    </dsp:sp>
    <dsp:sp modelId="{4897D104-5738-4921-B115-E7BDECFDF93D}">
      <dsp:nvSpPr>
        <dsp:cNvPr id="0" name=""/>
        <dsp:cNvSpPr/>
      </dsp:nvSpPr>
      <dsp:spPr>
        <a:xfrm>
          <a:off x="0" y="253030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userdn</a:t>
          </a:r>
          <a:r>
            <a:rPr lang="it-IT" sz="1700" b="1" kern="1200" dirty="0"/>
            <a:t>="ou=</a:t>
          </a:r>
          <a:r>
            <a:rPr lang="it-IT" sz="1700" b="1" kern="1200" dirty="0" err="1"/>
            <a:t>users,dc</a:t>
          </a:r>
          <a:r>
            <a:rPr lang="it-IT" sz="1700" b="1" kern="1200" dirty="0"/>
            <a:t>=</a:t>
          </a:r>
          <a:r>
            <a:rPr lang="it-IT" sz="1700" b="1" kern="1200" dirty="0" err="1"/>
            <a:t>example,dc</a:t>
          </a:r>
          <a:r>
            <a:rPr lang="it-IT" sz="1700" b="1" kern="1200" dirty="0"/>
            <a:t>=</a:t>
          </a:r>
          <a:r>
            <a:rPr lang="it-IT" sz="1700" b="1" kern="1200" dirty="0" err="1"/>
            <a:t>com</a:t>
          </a:r>
          <a:r>
            <a:rPr lang="it-IT" sz="1700" b="1" kern="1200" dirty="0"/>
            <a:t>"</a:t>
          </a:r>
        </a:p>
      </dsp:txBody>
      <dsp:txXfrm>
        <a:off x="39136" y="2569445"/>
        <a:ext cx="5290225" cy="723432"/>
      </dsp:txXfrm>
    </dsp:sp>
    <dsp:sp modelId="{C969410F-7E79-42E9-9D36-DD79A4E9B92B}">
      <dsp:nvSpPr>
        <dsp:cNvPr id="0" name=""/>
        <dsp:cNvSpPr/>
      </dsp:nvSpPr>
      <dsp:spPr>
        <a:xfrm rot="5400000">
          <a:off x="9819814" y="-99904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Definisce quale attributo deve essere usato per identificare l'utente LDAP.</a:t>
          </a:r>
        </a:p>
      </dsp:txBody>
      <dsp:txXfrm rot="-5400000">
        <a:off x="5368498" y="3483579"/>
        <a:ext cx="9512687" cy="578745"/>
      </dsp:txXfrm>
    </dsp:sp>
    <dsp:sp modelId="{50208B85-BB2D-432E-AF61-EAAF2AC9BFE3}">
      <dsp:nvSpPr>
        <dsp:cNvPr id="0" name=""/>
        <dsp:cNvSpPr/>
      </dsp:nvSpPr>
      <dsp:spPr>
        <a:xfrm>
          <a:off x="0" y="337209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userattr</a:t>
          </a:r>
          <a:r>
            <a:rPr lang="it-IT" sz="1700" b="1" kern="1200" dirty="0"/>
            <a:t>="</a:t>
          </a:r>
          <a:r>
            <a:rPr lang="it-IT" sz="1700" b="1" kern="1200" dirty="0" err="1"/>
            <a:t>uid</a:t>
          </a:r>
          <a:r>
            <a:rPr lang="it-IT" sz="1700" b="1" kern="1200" dirty="0"/>
            <a:t>"</a:t>
          </a:r>
        </a:p>
      </dsp:txBody>
      <dsp:txXfrm>
        <a:off x="39136" y="3411235"/>
        <a:ext cx="5290225" cy="723432"/>
      </dsp:txXfrm>
    </dsp:sp>
    <dsp:sp modelId="{D861011D-147D-426A-AF23-9E01BC60EB17}">
      <dsp:nvSpPr>
        <dsp:cNvPr id="0" name=""/>
        <dsp:cNvSpPr/>
      </dsp:nvSpPr>
      <dsp:spPr>
        <a:xfrm rot="5400000">
          <a:off x="9819814" y="-15725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400" kern="1200" dirty="0"/>
            <a:t>È un filtro LDAP che specifica come trovare un utente nel database LDAP.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400" kern="1200" dirty="0"/>
            <a:t>{{.</a:t>
          </a:r>
          <a:r>
            <a:rPr lang="it-IT" sz="1400" kern="1200" dirty="0" err="1"/>
            <a:t>UserAttr</a:t>
          </a:r>
          <a:r>
            <a:rPr lang="it-IT" sz="1400" kern="1200" dirty="0"/>
            <a:t>}} è una variabile che viene sostituita con il nome dell'attributo dell'utente (</a:t>
          </a:r>
          <a:r>
            <a:rPr lang="it-IT" sz="1400" kern="1200" dirty="0" err="1"/>
            <a:t>uid</a:t>
          </a:r>
          <a:r>
            <a:rPr lang="it-IT" sz="1400" kern="1200" dirty="0"/>
            <a:t>). {{.Username}} è una variabile che verrà sostituita con il nome utente fornito dall'utente durante il login.</a:t>
          </a:r>
        </a:p>
      </dsp:txBody>
      <dsp:txXfrm rot="-5400000">
        <a:off x="5368498" y="4325369"/>
        <a:ext cx="9512687" cy="578745"/>
      </dsp:txXfrm>
    </dsp:sp>
    <dsp:sp modelId="{163B0171-8164-4C64-A436-5A0E8D32EDF1}">
      <dsp:nvSpPr>
        <dsp:cNvPr id="0" name=""/>
        <dsp:cNvSpPr/>
      </dsp:nvSpPr>
      <dsp:spPr>
        <a:xfrm>
          <a:off x="0" y="421388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userfilter</a:t>
          </a:r>
          <a:r>
            <a:rPr lang="it-IT" sz="1700" b="1" kern="1200" dirty="0"/>
            <a:t>="({{.</a:t>
          </a:r>
          <a:r>
            <a:rPr lang="it-IT" sz="1700" b="1" kern="1200" dirty="0" err="1"/>
            <a:t>UserAttr</a:t>
          </a:r>
          <a:r>
            <a:rPr lang="it-IT" sz="1700" b="1" kern="1200" dirty="0"/>
            <a:t>}}={{.Username}})"</a:t>
          </a:r>
        </a:p>
      </dsp:txBody>
      <dsp:txXfrm>
        <a:off x="39136" y="4253025"/>
        <a:ext cx="5290225" cy="723432"/>
      </dsp:txXfrm>
    </dsp:sp>
    <dsp:sp modelId="{4352D5FE-1DBB-4AB6-9E3D-0E1B5DBBEB72}">
      <dsp:nvSpPr>
        <dsp:cNvPr id="0" name=""/>
        <dsp:cNvSpPr/>
      </dsp:nvSpPr>
      <dsp:spPr>
        <a:xfrm rot="5400000">
          <a:off x="9819814" y="684533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il DN di base in cui Vault cercherà i gruppi nel server LDAP.</a:t>
          </a:r>
        </a:p>
      </dsp:txBody>
      <dsp:txXfrm rot="-5400000">
        <a:off x="5368498" y="5167159"/>
        <a:ext cx="9512687" cy="578745"/>
      </dsp:txXfrm>
    </dsp:sp>
    <dsp:sp modelId="{BFAAA2B8-43E3-4449-8B31-E7FD51B277DC}">
      <dsp:nvSpPr>
        <dsp:cNvPr id="0" name=""/>
        <dsp:cNvSpPr/>
      </dsp:nvSpPr>
      <dsp:spPr>
        <a:xfrm>
          <a:off x="0" y="505567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 err="1"/>
            <a:t>groupdn</a:t>
          </a:r>
          <a:r>
            <a:rPr lang="fr-FR" sz="1700" b="1" kern="1200" dirty="0"/>
            <a:t>="ou=</a:t>
          </a:r>
          <a:r>
            <a:rPr lang="fr-FR" sz="1700" b="1" kern="1200" dirty="0" err="1"/>
            <a:t>groups,dc</a:t>
          </a:r>
          <a:r>
            <a:rPr lang="fr-FR" sz="1700" b="1" kern="1200" dirty="0"/>
            <a:t>=</a:t>
          </a:r>
          <a:r>
            <a:rPr lang="fr-FR" sz="1700" b="1" kern="1200" dirty="0" err="1"/>
            <a:t>example,dc</a:t>
          </a:r>
          <a:r>
            <a:rPr lang="fr-FR" sz="1700" b="1" kern="1200" dirty="0"/>
            <a:t>=com"</a:t>
          </a:r>
          <a:endParaRPr lang="it-IT" sz="1700" b="1" kern="1200" dirty="0"/>
        </a:p>
      </dsp:txBody>
      <dsp:txXfrm>
        <a:off x="39136" y="5094814"/>
        <a:ext cx="5290225" cy="723432"/>
      </dsp:txXfrm>
    </dsp:sp>
    <dsp:sp modelId="{277062C4-CD1B-411A-9CF2-89C3296F98B4}">
      <dsp:nvSpPr>
        <dsp:cNvPr id="0" name=""/>
        <dsp:cNvSpPr/>
      </dsp:nvSpPr>
      <dsp:spPr>
        <a:xfrm rot="5400000">
          <a:off x="9819814" y="152632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È un filtro LDAP che determina come trovare i gruppi a cui un utente appartiene.</a:t>
          </a:r>
        </a:p>
      </dsp:txBody>
      <dsp:txXfrm rot="-5400000">
        <a:off x="5368498" y="6008948"/>
        <a:ext cx="9512687" cy="578745"/>
      </dsp:txXfrm>
    </dsp:sp>
    <dsp:sp modelId="{63535AE6-71D7-48DD-9125-3FCB2634F2CE}">
      <dsp:nvSpPr>
        <dsp:cNvPr id="0" name=""/>
        <dsp:cNvSpPr/>
      </dsp:nvSpPr>
      <dsp:spPr>
        <a:xfrm>
          <a:off x="0" y="589746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groupfilter</a:t>
          </a:r>
          <a:r>
            <a:rPr lang="it-IT" sz="1700" b="1" kern="1200" dirty="0"/>
            <a:t>="(</a:t>
          </a:r>
          <a:r>
            <a:rPr lang="it-IT" sz="1700" b="1" kern="1200" dirty="0" err="1"/>
            <a:t>member</a:t>
          </a:r>
          <a:r>
            <a:rPr lang="it-IT" sz="1700" b="1" kern="1200" dirty="0"/>
            <a:t>={{.</a:t>
          </a:r>
          <a:r>
            <a:rPr lang="it-IT" sz="1700" b="1" kern="1200" dirty="0" err="1"/>
            <a:t>UserDN</a:t>
          </a:r>
          <a:r>
            <a:rPr lang="it-IT" sz="1700" b="1" kern="1200" dirty="0"/>
            <a:t>}})"</a:t>
          </a:r>
        </a:p>
      </dsp:txBody>
      <dsp:txXfrm>
        <a:off x="39136" y="5936604"/>
        <a:ext cx="5290225" cy="723432"/>
      </dsp:txXfrm>
    </dsp:sp>
    <dsp:sp modelId="{42C0C840-B128-431F-B013-D0F6B14C8D58}">
      <dsp:nvSpPr>
        <dsp:cNvPr id="0" name=""/>
        <dsp:cNvSpPr/>
      </dsp:nvSpPr>
      <dsp:spPr>
        <a:xfrm rot="5400000">
          <a:off x="9819814" y="236811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Specifica quale attributo del gruppo LDAP deve essere usato come identificatore del gruppo.</a:t>
          </a:r>
        </a:p>
      </dsp:txBody>
      <dsp:txXfrm rot="-5400000">
        <a:off x="5368498" y="6850738"/>
        <a:ext cx="9512687" cy="578745"/>
      </dsp:txXfrm>
    </dsp:sp>
    <dsp:sp modelId="{5E6C6C08-480C-437F-80B3-4CC79DC87B81}">
      <dsp:nvSpPr>
        <dsp:cNvPr id="0" name=""/>
        <dsp:cNvSpPr/>
      </dsp:nvSpPr>
      <dsp:spPr>
        <a:xfrm>
          <a:off x="0" y="673925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groupattr</a:t>
          </a:r>
          <a:r>
            <a:rPr lang="it-IT" sz="1700" b="1" kern="1200" dirty="0"/>
            <a:t>="</a:t>
          </a:r>
          <a:r>
            <a:rPr lang="it-IT" sz="1700" b="1" kern="1200" dirty="0" err="1"/>
            <a:t>cn</a:t>
          </a:r>
          <a:r>
            <a:rPr lang="it-IT" sz="1700" b="1" kern="1200" dirty="0"/>
            <a:t>"</a:t>
          </a:r>
        </a:p>
      </dsp:txBody>
      <dsp:txXfrm>
        <a:off x="39136" y="6778394"/>
        <a:ext cx="5290225" cy="723432"/>
      </dsp:txXfrm>
    </dsp:sp>
    <dsp:sp modelId="{F11D1631-2A77-4266-8520-9BCCCA822698}">
      <dsp:nvSpPr>
        <dsp:cNvPr id="0" name=""/>
        <dsp:cNvSpPr/>
      </dsp:nvSpPr>
      <dsp:spPr>
        <a:xfrm rot="5400000">
          <a:off x="9819814" y="320990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Indica se Vault deve permettere la connessione non sicura a LDAP</a:t>
          </a:r>
        </a:p>
      </dsp:txBody>
      <dsp:txXfrm rot="-5400000">
        <a:off x="5368498" y="7692528"/>
        <a:ext cx="9512687" cy="578745"/>
      </dsp:txXfrm>
    </dsp:sp>
    <dsp:sp modelId="{E22CF2EC-96A3-455C-9B6C-AEEE43D13082}">
      <dsp:nvSpPr>
        <dsp:cNvPr id="0" name=""/>
        <dsp:cNvSpPr/>
      </dsp:nvSpPr>
      <dsp:spPr>
        <a:xfrm>
          <a:off x="0" y="758104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insecure_tls</a:t>
          </a:r>
          <a:r>
            <a:rPr lang="it-IT" sz="1700" b="1" kern="1200" dirty="0"/>
            <a:t>=true</a:t>
          </a:r>
        </a:p>
      </dsp:txBody>
      <dsp:txXfrm>
        <a:off x="39136" y="7620184"/>
        <a:ext cx="5290225" cy="723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35084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Actions</a:t>
          </a:r>
        </a:p>
      </dsp:txBody>
      <dsp:txXfrm>
        <a:off x="39980" y="75064"/>
        <a:ext cx="12446862" cy="739039"/>
      </dsp:txXfrm>
    </dsp:sp>
    <dsp:sp modelId="{B5ED2B41-26F2-468B-AE78-EC4D41018093}">
      <dsp:nvSpPr>
        <dsp:cNvPr id="0" name=""/>
        <dsp:cNvSpPr/>
      </dsp:nvSpPr>
      <dsp:spPr>
        <a:xfrm>
          <a:off x="0" y="9165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azioni che l'utente vuole eseguire</a:t>
          </a:r>
        </a:p>
      </dsp:txBody>
      <dsp:txXfrm>
        <a:off x="0" y="916548"/>
        <a:ext cx="12526822" cy="579600"/>
      </dsp:txXfrm>
    </dsp:sp>
    <dsp:sp modelId="{4B8A2163-5F10-4D4C-A430-6EA22FE402A8}">
      <dsp:nvSpPr>
        <dsp:cNvPr id="0" name=""/>
        <dsp:cNvSpPr/>
      </dsp:nvSpPr>
      <dsp:spPr>
        <a:xfrm>
          <a:off x="0" y="1420828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Resources</a:t>
          </a:r>
        </a:p>
      </dsp:txBody>
      <dsp:txXfrm>
        <a:off x="39980" y="1460808"/>
        <a:ext cx="12446862" cy="739039"/>
      </dsp:txXfrm>
    </dsp:sp>
    <dsp:sp modelId="{04B8A51C-103F-4268-91B7-30CDA52AD21F}">
      <dsp:nvSpPr>
        <dsp:cNvPr id="0" name=""/>
        <dsp:cNvSpPr/>
      </dsp:nvSpPr>
      <dsp:spPr>
        <a:xfrm>
          <a:off x="0" y="23151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risorse su cui si vuole agire</a:t>
          </a:r>
        </a:p>
      </dsp:txBody>
      <dsp:txXfrm>
        <a:off x="0" y="2315148"/>
        <a:ext cx="12526822" cy="579600"/>
      </dsp:txXfrm>
    </dsp:sp>
    <dsp:sp modelId="{AE7CFC13-A861-4B66-ABF1-7C9A0F11A38E}">
      <dsp:nvSpPr>
        <dsp:cNvPr id="0" name=""/>
        <dsp:cNvSpPr/>
      </dsp:nvSpPr>
      <dsp:spPr>
        <a:xfrm>
          <a:off x="0" y="2817585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Subjects</a:t>
          </a:r>
        </a:p>
      </dsp:txBody>
      <dsp:txXfrm>
        <a:off x="39980" y="2857565"/>
        <a:ext cx="12446862" cy="739039"/>
      </dsp:txXfrm>
    </dsp:sp>
    <dsp:sp modelId="{FDB927BE-6ECE-47B2-9103-84D76918393D}">
      <dsp:nvSpPr>
        <dsp:cNvPr id="0" name=""/>
        <dsp:cNvSpPr/>
      </dsp:nvSpPr>
      <dsp:spPr>
        <a:xfrm>
          <a:off x="0" y="37137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Chi sta cercando di compiere l'azione</a:t>
          </a:r>
        </a:p>
      </dsp:txBody>
      <dsp:txXfrm>
        <a:off x="0" y="3713748"/>
        <a:ext cx="12526822" cy="579600"/>
      </dsp:txXfrm>
    </dsp:sp>
    <dsp:sp modelId="{A6C19E60-AFAC-4279-BD28-4E8761C8CB02}">
      <dsp:nvSpPr>
        <dsp:cNvPr id="0" name=""/>
        <dsp:cNvSpPr/>
      </dsp:nvSpPr>
      <dsp:spPr>
        <a:xfrm>
          <a:off x="0" y="4199875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Context</a:t>
          </a:r>
        </a:p>
      </dsp:txBody>
      <dsp:txXfrm>
        <a:off x="39980" y="4239855"/>
        <a:ext cx="12446862" cy="739039"/>
      </dsp:txXfrm>
    </dsp:sp>
    <dsp:sp modelId="{EBE85D29-5D91-4DF3-A744-F1E1FABAA2A3}">
      <dsp:nvSpPr>
        <dsp:cNvPr id="0" name=""/>
        <dsp:cNvSpPr/>
      </dsp:nvSpPr>
      <dsp:spPr>
        <a:xfrm>
          <a:off x="0" y="5112347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Informazioni contestuali</a:t>
          </a:r>
        </a:p>
      </dsp:txBody>
      <dsp:txXfrm>
        <a:off x="0" y="5112347"/>
        <a:ext cx="12526822" cy="579600"/>
      </dsp:txXfrm>
    </dsp:sp>
    <dsp:sp modelId="{E90EB44C-8A52-4D3A-8BFF-29A0C4D90654}">
      <dsp:nvSpPr>
        <dsp:cNvPr id="0" name=""/>
        <dsp:cNvSpPr/>
      </dsp:nvSpPr>
      <dsp:spPr>
        <a:xfrm>
          <a:off x="0" y="5641940"/>
          <a:ext cx="12526822" cy="818999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Effect</a:t>
          </a:r>
        </a:p>
      </dsp:txBody>
      <dsp:txXfrm>
        <a:off x="39980" y="5681920"/>
        <a:ext cx="12446862" cy="739039"/>
      </dsp:txXfrm>
    </dsp:sp>
    <dsp:sp modelId="{38B5B69F-A91B-441A-8FB1-FEABA2619ADB}">
      <dsp:nvSpPr>
        <dsp:cNvPr id="0" name=""/>
        <dsp:cNvSpPr/>
      </dsp:nvSpPr>
      <dsp:spPr>
        <a:xfrm>
          <a:off x="0" y="65109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L'effetto che la policy ha sull'accesso.</a:t>
          </a:r>
        </a:p>
      </dsp:txBody>
      <dsp:txXfrm>
        <a:off x="0" y="6510948"/>
        <a:ext cx="12526822" cy="5796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40251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Action</a:t>
          </a:r>
        </a:p>
      </dsp:txBody>
      <dsp:txXfrm>
        <a:off x="45692" y="85943"/>
        <a:ext cx="12447672" cy="844616"/>
      </dsp:txXfrm>
    </dsp:sp>
    <dsp:sp modelId="{B5ED2B41-26F2-468B-AE78-EC4D41018093}">
      <dsp:nvSpPr>
        <dsp:cNvPr id="0" name=""/>
        <dsp:cNvSpPr/>
      </dsp:nvSpPr>
      <dsp:spPr>
        <a:xfrm>
          <a:off x="0" y="1047637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L’azione che l’utente sta cercando di eseguire</a:t>
          </a:r>
        </a:p>
      </dsp:txBody>
      <dsp:txXfrm>
        <a:off x="0" y="1047637"/>
        <a:ext cx="12539056" cy="662400"/>
      </dsp:txXfrm>
    </dsp:sp>
    <dsp:sp modelId="{4B8A2163-5F10-4D4C-A430-6EA22FE402A8}">
      <dsp:nvSpPr>
        <dsp:cNvPr id="0" name=""/>
        <dsp:cNvSpPr/>
      </dsp:nvSpPr>
      <dsp:spPr>
        <a:xfrm>
          <a:off x="0" y="1623959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Resource</a:t>
          </a:r>
        </a:p>
      </dsp:txBody>
      <dsp:txXfrm>
        <a:off x="45692" y="1669651"/>
        <a:ext cx="12447672" cy="844616"/>
      </dsp:txXfrm>
    </dsp:sp>
    <dsp:sp modelId="{04B8A51C-103F-4268-91B7-30CDA52AD21F}">
      <dsp:nvSpPr>
        <dsp:cNvPr id="0" name=""/>
        <dsp:cNvSpPr/>
      </dsp:nvSpPr>
      <dsp:spPr>
        <a:xfrm>
          <a:off x="0" y="26460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La risorsa su cui si vuole agire.</a:t>
          </a:r>
        </a:p>
      </dsp:txBody>
      <dsp:txXfrm>
        <a:off x="0" y="2646038"/>
        <a:ext cx="12539056" cy="662400"/>
      </dsp:txXfrm>
    </dsp:sp>
    <dsp:sp modelId="{AE7CFC13-A861-4B66-ABF1-7C9A0F11A38E}">
      <dsp:nvSpPr>
        <dsp:cNvPr id="0" name=""/>
        <dsp:cNvSpPr/>
      </dsp:nvSpPr>
      <dsp:spPr>
        <a:xfrm>
          <a:off x="0" y="3220252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Subject</a:t>
          </a:r>
        </a:p>
      </dsp:txBody>
      <dsp:txXfrm>
        <a:off x="45692" y="3265944"/>
        <a:ext cx="12447672" cy="844616"/>
      </dsp:txXfrm>
    </dsp:sp>
    <dsp:sp modelId="{FDB927BE-6ECE-47B2-9103-84D76918393D}">
      <dsp:nvSpPr>
        <dsp:cNvPr id="0" name=""/>
        <dsp:cNvSpPr/>
      </dsp:nvSpPr>
      <dsp:spPr>
        <a:xfrm>
          <a:off x="0" y="42444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L’utente o il gruppo di utenti che sta cercando di eseguire l'azione.</a:t>
          </a:r>
        </a:p>
      </dsp:txBody>
      <dsp:txXfrm>
        <a:off x="0" y="4244438"/>
        <a:ext cx="12539056" cy="662400"/>
      </dsp:txXfrm>
    </dsp:sp>
    <dsp:sp modelId="{A6C19E60-AFAC-4279-BD28-4E8761C8CB02}">
      <dsp:nvSpPr>
        <dsp:cNvPr id="0" name=""/>
        <dsp:cNvSpPr/>
      </dsp:nvSpPr>
      <dsp:spPr>
        <a:xfrm>
          <a:off x="0" y="4800012"/>
          <a:ext cx="12539056" cy="9360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Context</a:t>
          </a:r>
        </a:p>
      </dsp:txBody>
      <dsp:txXfrm>
        <a:off x="45692" y="4845704"/>
        <a:ext cx="12447672" cy="844616"/>
      </dsp:txXfrm>
    </dsp:sp>
    <dsp:sp modelId="{EBE85D29-5D91-4DF3-A744-F1E1FABAA2A3}">
      <dsp:nvSpPr>
        <dsp:cNvPr id="0" name=""/>
        <dsp:cNvSpPr/>
      </dsp:nvSpPr>
      <dsp:spPr>
        <a:xfrm>
          <a:off x="0" y="58428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Informazioni contestuali</a:t>
          </a:r>
        </a:p>
      </dsp:txBody>
      <dsp:txXfrm>
        <a:off x="0" y="5842838"/>
        <a:ext cx="12539056" cy="662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C2A8-2AB6-43A4-B044-48B19EDFCA93}">
      <dsp:nvSpPr>
        <dsp:cNvPr id="0" name=""/>
        <dsp:cNvSpPr/>
      </dsp:nvSpPr>
      <dsp:spPr>
        <a:xfrm>
          <a:off x="0" y="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sz="3100" kern="1200" dirty="0"/>
        </a:p>
      </dsp:txBody>
      <dsp:txXfrm>
        <a:off x="36553" y="36553"/>
        <a:ext cx="7933884" cy="675694"/>
      </dsp:txXfrm>
    </dsp:sp>
    <dsp:sp modelId="{CA36D500-ECE6-4482-949E-673AAD72CBCC}">
      <dsp:nvSpPr>
        <dsp:cNvPr id="0" name=""/>
        <dsp:cNvSpPr/>
      </dsp:nvSpPr>
      <dsp:spPr>
        <a:xfrm>
          <a:off x="0" y="945768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sz="2400" kern="1200" dirty="0"/>
        </a:p>
      </dsp:txBody>
      <dsp:txXfrm>
        <a:off x="0" y="945768"/>
        <a:ext cx="8006990" cy="529920"/>
      </dsp:txXfrm>
    </dsp:sp>
    <dsp:sp modelId="{A6F5D995-2449-4E31-9475-45197028FB95}">
      <dsp:nvSpPr>
        <dsp:cNvPr id="0" name=""/>
        <dsp:cNvSpPr/>
      </dsp:nvSpPr>
      <dsp:spPr>
        <a:xfrm>
          <a:off x="0" y="1481177"/>
          <a:ext cx="8006990" cy="726815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sz="3100" kern="1200" dirty="0"/>
        </a:p>
      </dsp:txBody>
      <dsp:txXfrm>
        <a:off x="35480" y="1516657"/>
        <a:ext cx="7936030" cy="655855"/>
      </dsp:txXfrm>
    </dsp:sp>
    <dsp:sp modelId="{AF160390-2471-4DD6-BB4D-B9DEE22F54A9}">
      <dsp:nvSpPr>
        <dsp:cNvPr id="0" name=""/>
        <dsp:cNvSpPr/>
      </dsp:nvSpPr>
      <dsp:spPr>
        <a:xfrm>
          <a:off x="0" y="2309597"/>
          <a:ext cx="8006990" cy="70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sz="2400" kern="1200" dirty="0"/>
        </a:p>
      </dsp:txBody>
      <dsp:txXfrm>
        <a:off x="0" y="2309597"/>
        <a:ext cx="8006990" cy="707538"/>
      </dsp:txXfrm>
    </dsp:sp>
    <dsp:sp modelId="{9568DF30-573E-4B21-BAEA-AE09F7109400}">
      <dsp:nvSpPr>
        <dsp:cNvPr id="0" name=""/>
        <dsp:cNvSpPr/>
      </dsp:nvSpPr>
      <dsp:spPr>
        <a:xfrm>
          <a:off x="0" y="276418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/>
            <a:t>Date di validità</a:t>
          </a:r>
        </a:p>
      </dsp:txBody>
      <dsp:txXfrm>
        <a:off x="36553" y="2800733"/>
        <a:ext cx="7933884" cy="675694"/>
      </dsp:txXfrm>
    </dsp:sp>
    <dsp:sp modelId="{07554FE5-E4E2-45D6-AC03-FD388542B5F0}">
      <dsp:nvSpPr>
        <dsp:cNvPr id="0" name=""/>
        <dsp:cNvSpPr/>
      </dsp:nvSpPr>
      <dsp:spPr>
        <a:xfrm>
          <a:off x="0" y="3623821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sz="2400" kern="1200" dirty="0"/>
        </a:p>
      </dsp:txBody>
      <dsp:txXfrm>
        <a:off x="0" y="3623821"/>
        <a:ext cx="8006990" cy="529920"/>
      </dsp:txXfrm>
    </dsp:sp>
    <dsp:sp modelId="{9CFBBCFF-AB6D-4BF6-850B-8585BA16B44B}">
      <dsp:nvSpPr>
        <dsp:cNvPr id="0" name=""/>
        <dsp:cNvSpPr/>
      </dsp:nvSpPr>
      <dsp:spPr>
        <a:xfrm>
          <a:off x="0" y="4120984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sz="3100" kern="1200" dirty="0"/>
        </a:p>
      </dsp:txBody>
      <dsp:txXfrm>
        <a:off x="36553" y="4157537"/>
        <a:ext cx="7933884" cy="675694"/>
      </dsp:txXfrm>
    </dsp:sp>
    <dsp:sp modelId="{F9B6C34C-1A63-4871-BA25-93797D709BA8}">
      <dsp:nvSpPr>
        <dsp:cNvPr id="0" name=""/>
        <dsp:cNvSpPr/>
      </dsp:nvSpPr>
      <dsp:spPr>
        <a:xfrm>
          <a:off x="0" y="4950779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sz="2400" kern="1200" dirty="0"/>
        </a:p>
      </dsp:txBody>
      <dsp:txXfrm>
        <a:off x="0" y="4950779"/>
        <a:ext cx="8006990" cy="529920"/>
      </dsp:txXfrm>
    </dsp:sp>
    <dsp:sp modelId="{D042F230-8281-4CC0-9152-B463C6E8E167}">
      <dsp:nvSpPr>
        <dsp:cNvPr id="0" name=""/>
        <dsp:cNvSpPr/>
      </dsp:nvSpPr>
      <dsp:spPr>
        <a:xfrm>
          <a:off x="0" y="5368105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sz="3100" kern="1200" dirty="0"/>
        </a:p>
      </dsp:txBody>
      <dsp:txXfrm>
        <a:off x="36553" y="5404658"/>
        <a:ext cx="7933884" cy="675694"/>
      </dsp:txXfrm>
    </dsp:sp>
    <dsp:sp modelId="{5138DFE6-9122-4BE6-B02C-ED91A51B69A4}">
      <dsp:nvSpPr>
        <dsp:cNvPr id="0" name=""/>
        <dsp:cNvSpPr/>
      </dsp:nvSpPr>
      <dsp:spPr>
        <a:xfrm>
          <a:off x="0" y="6225138"/>
          <a:ext cx="8006990" cy="64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sz="2400" kern="1200" dirty="0"/>
        </a:p>
      </dsp:txBody>
      <dsp:txXfrm>
        <a:off x="0" y="6225138"/>
        <a:ext cx="8006990" cy="64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45E2-01D3-43F7-ADB5-908BE8C89884}">
      <dsp:nvSpPr>
        <dsp:cNvPr id="0" name=""/>
        <dsp:cNvSpPr/>
      </dsp:nvSpPr>
      <dsp:spPr>
        <a:xfrm>
          <a:off x="2627024" y="2547"/>
          <a:ext cx="5285370" cy="3538705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Policies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Controllo Accessi</a:t>
          </a:r>
        </a:p>
      </dsp:txBody>
      <dsp:txXfrm>
        <a:off x="2627024" y="2547"/>
        <a:ext cx="5285370" cy="3538705"/>
      </dsp:txXfrm>
    </dsp:sp>
    <dsp:sp modelId="{E9CADCD6-D9B8-47D0-8B5C-4D0B53DB7EE1}">
      <dsp:nvSpPr>
        <dsp:cNvPr id="0" name=""/>
        <dsp:cNvSpPr/>
      </dsp:nvSpPr>
      <dsp:spPr>
        <a:xfrm>
          <a:off x="1872154" y="3538705"/>
          <a:ext cx="6795109" cy="1010813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Autenticazione e Secrets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Engines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061298" y="3538705"/>
        <a:ext cx="4416821" cy="1010813"/>
      </dsp:txXfrm>
    </dsp:sp>
    <dsp:sp modelId="{7FB5058A-CE53-4207-8CFE-50E15CB4A9CF}">
      <dsp:nvSpPr>
        <dsp:cNvPr id="0" name=""/>
        <dsp:cNvSpPr/>
      </dsp:nvSpPr>
      <dsp:spPr>
        <a:xfrm>
          <a:off x="953773" y="4549518"/>
          <a:ext cx="8631872" cy="1229764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Vault Server e Storage </a:t>
          </a:r>
          <a:r>
            <a:rPr lang="it-IT" sz="3600" b="1" kern="1200" dirty="0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Backend</a:t>
          </a:r>
          <a:endParaRPr lang="it-IT" sz="3600" b="1" kern="120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64351" y="4549518"/>
        <a:ext cx="5610716" cy="1229764"/>
      </dsp:txXfrm>
    </dsp:sp>
    <dsp:sp modelId="{7EDF510A-4AC6-4E3F-9BDE-9D3E28D0977C}">
      <dsp:nvSpPr>
        <dsp:cNvPr id="0" name=""/>
        <dsp:cNvSpPr/>
      </dsp:nvSpPr>
      <dsp:spPr>
        <a:xfrm>
          <a:off x="0" y="5779283"/>
          <a:ext cx="10539418" cy="1277156"/>
        </a:xfrm>
        <a:prstGeom prst="trapezoid">
          <a:avLst>
            <a:gd name="adj" fmla="val 746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Sicurezza e Cifratura</a:t>
          </a:r>
        </a:p>
      </dsp:txBody>
      <dsp:txXfrm>
        <a:off x="1844398" y="5779283"/>
        <a:ext cx="6850622" cy="12771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3438B-0B6E-4245-A613-D6E05DEB39B3}">
      <dsp:nvSpPr>
        <dsp:cNvPr id="0" name=""/>
        <dsp:cNvSpPr/>
      </dsp:nvSpPr>
      <dsp:spPr>
        <a:xfrm>
          <a:off x="4761011" y="4741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Autenticazione del client</a:t>
          </a:r>
        </a:p>
      </dsp:txBody>
      <dsp:txXfrm>
        <a:off x="4845730" y="89460"/>
        <a:ext cx="2500538" cy="1566046"/>
      </dsp:txXfrm>
    </dsp:sp>
    <dsp:sp modelId="{EB2FD71C-F1D9-48D7-B23A-361F2F67C884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818492" y="275188"/>
              </a:moveTo>
              <a:arcTo wR="3465188" hR="3465188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C532-0BEA-475D-9676-8EC67F4FBF52}">
      <dsp:nvSpPr>
        <dsp:cNvPr id="0" name=""/>
        <dsp:cNvSpPr/>
      </dsp:nvSpPr>
      <dsp:spPr>
        <a:xfrm>
          <a:off x="8056602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Token di Accesso</a:t>
          </a:r>
        </a:p>
      </dsp:txBody>
      <dsp:txXfrm>
        <a:off x="8141321" y="2483846"/>
        <a:ext cx="2500538" cy="1566046"/>
      </dsp:txXfrm>
    </dsp:sp>
    <dsp:sp modelId="{FDA51805-CB0B-48BA-9DC1-AF93591ED525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925651" y="3284267"/>
              </a:moveTo>
              <a:arcTo wR="3465188" hR="3465188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7BF7-3996-470A-ACA6-9292F1C096F6}">
      <dsp:nvSpPr>
        <dsp:cNvPr id="0" name=""/>
        <dsp:cNvSpPr/>
      </dsp:nvSpPr>
      <dsp:spPr>
        <a:xfrm>
          <a:off x="6797798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Interazione con Secrets </a:t>
          </a:r>
          <a:r>
            <a:rPr lang="it-IT" sz="2700" kern="1200" dirty="0" err="1"/>
            <a:t>Engines</a:t>
          </a:r>
          <a:endParaRPr lang="it-IT" sz="2700" kern="1200" dirty="0"/>
        </a:p>
      </dsp:txBody>
      <dsp:txXfrm>
        <a:off x="6882517" y="6358045"/>
        <a:ext cx="2500538" cy="1566046"/>
      </dsp:txXfrm>
    </dsp:sp>
    <dsp:sp modelId="{4498F92C-5EA8-4B09-B47D-D9E2C6FCE3D7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4153236" y="6861381"/>
              </a:moveTo>
              <a:arcTo wR="3465188" hR="3465188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C9259-32D4-4CF0-BEC4-F1F14A11CBC7}">
      <dsp:nvSpPr>
        <dsp:cNvPr id="0" name=""/>
        <dsp:cNvSpPr/>
      </dsp:nvSpPr>
      <dsp:spPr>
        <a:xfrm>
          <a:off x="2724224" y="6273326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Controllo accessi tramite Policies</a:t>
          </a:r>
        </a:p>
      </dsp:txBody>
      <dsp:txXfrm>
        <a:off x="2808943" y="6358045"/>
        <a:ext cx="2500538" cy="1566046"/>
      </dsp:txXfrm>
    </dsp:sp>
    <dsp:sp modelId="{EDF267C4-3DAB-4360-9FAC-D111491111E3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578705" y="5382412"/>
              </a:moveTo>
              <a:arcTo wR="3465188" hR="3465188" stAng="8784456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F5177-CD31-484B-B060-BCFADC41EE43}">
      <dsp:nvSpPr>
        <dsp:cNvPr id="0" name=""/>
        <dsp:cNvSpPr/>
      </dsp:nvSpPr>
      <dsp:spPr>
        <a:xfrm>
          <a:off x="1465421" y="2399127"/>
          <a:ext cx="2669976" cy="173548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Audit</a:t>
          </a:r>
        </a:p>
      </dsp:txBody>
      <dsp:txXfrm>
        <a:off x="1550140" y="2483846"/>
        <a:ext cx="2500538" cy="1566046"/>
      </dsp:txXfrm>
    </dsp:sp>
    <dsp:sp modelId="{93E7342B-DE41-4187-981E-62EDC3D51E19}">
      <dsp:nvSpPr>
        <dsp:cNvPr id="0" name=""/>
        <dsp:cNvSpPr/>
      </dsp:nvSpPr>
      <dsp:spPr>
        <a:xfrm>
          <a:off x="2630811" y="872483"/>
          <a:ext cx="6930377" cy="6930377"/>
        </a:xfrm>
        <a:custGeom>
          <a:avLst/>
          <a:gdLst/>
          <a:ahLst/>
          <a:cxnLst/>
          <a:rect l="0" t="0" r="0" b="0"/>
          <a:pathLst>
            <a:path>
              <a:moveTo>
                <a:pt x="604144" y="1510205"/>
              </a:moveTo>
              <a:arcTo wR="3465188" hR="3465188" stAng="12860714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78B4C74-3378-5AD9-8792-C73DBB9A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93440D18-DABB-B55B-9A34-82C358151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80730619-4498-4101-9B4B-D5EA26EAD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1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2C02444B-9D2E-DEE5-A3B2-928BF1D7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63D08673-9984-CCE8-48B8-2BB946346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4A6FE7CA-7E9A-C1FF-5CEA-AAF2B98DD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46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10ADB789-1129-7324-4E1F-D86CB45F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7039695B-ACBB-D1CD-9D82-44DE4E0E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749D0C25-30E1-EE7B-9A8C-1F0E4F30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2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C6BA9A8A-5833-357F-2037-179071C4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DFD66281-56CD-94EB-F410-EC72CE78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800F236-9485-118C-5369-9CADC29A7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0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E7237E3-183F-8E8C-7F13-AE4E17DE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0E03FC0-8CBA-8C42-ED49-7D70660C7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DFDFF1DE-3BB5-2577-0167-6E1E6F32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70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692CA2B-FA5A-3818-2C6A-D74D3A11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F97EB4C-2034-DB9D-31B2-15B19E437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BC4450A-4F6E-BF38-785C-385F3A94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07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8FAA84-5F0E-B8E3-D093-9758BB07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E35A58-2C68-85D4-C078-E757F7D37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472996A-EB2E-4F29-EB8B-84328B78A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8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508AA02-9812-18FA-960C-9FFE27DF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B75588-613B-A29C-24AB-47CE35FD0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304190C-9845-20E7-FCEA-BA10CD6C9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18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1962BD6-0312-C009-EFF3-A16F2C0F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D25E4F-2210-D4A2-0D94-D8F8F6B00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A3BE1F3-77C7-37D5-5C9F-130C4831B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38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18F3CC9-A3B8-4BEC-E7CE-22360A51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F80FDA1-13CD-B0D0-0883-20FDE7691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17AED2C0-9E39-049C-1649-F9D66A4E9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46F03C2-5430-DA35-3C01-3E95598F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39C2EF9-F0CA-699E-345F-2EDB0B426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1C9309-2B40-089D-62E2-0F42D8AB5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9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228CB5C-2C76-84C0-F2E1-227E2E59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9B1C73FC-F257-F9B8-28DB-8335C44DC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799737C-42F1-84BE-F85E-E122917D3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3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3417041-49D2-6FE5-206F-8B8A86A23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154F76C-34B3-31F8-A99A-B306D222E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3F4714F9-BDC5-530C-7213-41524CCE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77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F47133D-95B1-3460-7EB0-0845D611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B1AFA58-CCE7-ABFB-E8D9-F03DF38AA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2E6BF5E-71F1-3B26-A05F-5A172C488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684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F234E41-726C-F1AC-0E45-66BCCD56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2330565B-2D5E-A690-B79F-4B6BE3147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Access control</a:t>
            </a: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2A7BED5-329A-15F5-3198-54CD41FF36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633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668135-7A84-D3D4-FBCE-077BD7F7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2F3E2083-73EF-5F84-E17D-F776C8617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258758C-A122-B471-33F6-9FE18B870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5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5A568D2-EE20-1A4C-7ECB-22EE8A7E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DC756DD-702B-D0D9-7A41-005495111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57CF268-8A2C-3B95-9A89-8C7DA2FFC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873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3069BB8-C26B-25B7-6DB1-97C718AD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3A25166-17D8-9B42-16A4-215923989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589E13B-A961-A063-2D55-F02509652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87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0A1CDED-46BE-3175-89CD-3566D0C4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AB6FC4B-FF36-A824-A13D-1480986AA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ED02264-2618-7BEC-2334-872921B9B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824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D2272E8-DC7A-E9AE-BA0C-4FC05CDF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EFA392-B8A2-9C47-67E6-29FAA6C5B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2033C94-6A20-C810-6DCA-9E0DD0CDD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69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2664867-2211-B99F-D69A-CAE304C6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B42005C-1C29-F333-AD7F-F68E450B6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B7DF7B8-2321-4616-00CA-3730D2DED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959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F468EE1-490F-E1DF-0AA8-27098F7EB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3FC8A48-90E8-28F6-F7B0-45E838813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51C791C5-0A77-D5D9-7478-584470DE4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32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140310C-7478-3602-FAAF-62112648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B6327554-5BF1-2437-B8F7-1CB2291B5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B89E1BB-D908-04AD-7A02-38C6DAFDE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936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373F557-E2AB-1633-2BBA-21D21A66C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24E574B-841D-470F-CE4A-D67AA4998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F14D920D-8618-9570-AF34-5E431AA31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148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E80C4C3-8266-53CA-A041-B6F399CB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0D48253E-DECA-F3D4-EC45-5C143AED2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Shamir's</a:t>
            </a:r>
            <a:r>
              <a:rPr lang="it-IT" sz="11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Secret Sharing  = </a:t>
            </a:r>
            <a:r>
              <a:rPr lang="it-IT" sz="11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unseal</a:t>
            </a: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00A3038-EE05-FD5D-1B7E-50C0E0529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266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C2812D-213D-AD50-BB79-90AA7BB3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45BF68B-6399-8CFA-3F77-172B74722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A5DEEC-CE89-6560-8832-83660DFEC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436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8E0807D-6690-2A49-93CD-2861BAB7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487E175-808B-119B-41AF-1A00C10D7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96248F7C-C1D7-DD4A-1071-ECB7FAB43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920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E5E83F9-5F5A-F91E-8EA7-A621B2A2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FB6C9EE-2918-8E5C-A401-24FFBC1CF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F8E595F-82AE-2992-4470-63147250F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49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61EDD2-AAC6-131E-A7D3-A7E56433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8DD4AC9-8F85-6E29-A32B-BE5E50506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C514D2-291F-DE59-AA51-A8FAB4AEA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973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3CD907-B231-3A46-0B0F-42D5A97E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3940B60-332C-FD2A-BB71-98B2ABEA6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DEF1336-4D0C-188A-185A-8EC194A91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12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2449134-ADDE-4923-9CA4-6E839DF7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520D553-A3CC-8515-ABDA-BA133EB3B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40D6561-E542-6540-4F7C-A0599549F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328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834EC8D-9350-BC6C-17DD-491B7213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608F8819-0B92-0746-8F9F-05A41F7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3167DB7-8B79-C154-7FC1-40D2B1A3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703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445E969-C562-2751-3E4C-245BF2A3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2E67DF1-792E-455A-ED84-FBDEAB330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1D91712-98AD-5FE7-12D1-042E518C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286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34FA086-170D-C6C1-C710-3FD74C464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06DDA601-37F5-77C1-7D96-13B3FCF5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6DFEDB84-FE0B-5A0F-491C-060D8A37E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17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787BB3D-E493-1E65-DB43-8B49F51F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A7C06CB-477D-BE7F-90D9-C35D463F1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FA70069-EF28-7EA8-481E-26DD010BE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2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9E57D1-7005-8E53-E58F-AB7B28ED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7A61103-3009-8B0A-DEFD-22E6EA3BA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D4B9E6-D155-7181-12A9-D5C21645A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03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291CED9-7056-A65F-2496-B5C81C26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0C43AF15-54BB-EDFE-66E8-E51B984C1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6D075F99-4916-8865-EDC0-0ED4E57B9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973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97F12B5-24A2-48A1-BBCA-6B448C02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E8FB5FA-1EEF-2941-477C-AA384F055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E1150E3-C779-4DCD-E5DC-F21EA22D8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0752550-8B61-13D4-8B7E-7C7EC4ED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9B13C4C-F165-B219-A64E-16FD7A394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12D66A5-178E-4FE7-BDD3-E35D7D810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663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D91D0C1-ADCA-A824-80B0-3E6592BC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B4F06420-AD0D-0096-2600-0C355D581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090ADC6E-7CB8-5ED4-4989-44C9DCBCD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8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5797070-A623-27FB-3FB6-A2C8E35B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0661A2-1367-557F-8D9A-4FFAFC73A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963B115-8848-8901-4258-BF9AC0FCC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29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A20F227-A56B-7EAA-867A-32763517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1563DC4-F0B8-CA0F-D85F-BAED9F9EF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ACFBDBC-70E1-C264-C067-3AAFCDCAC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439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7DC51BF-8D7C-4BCE-7D99-3041E20C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FBF8BE-A7A3-7D52-CEAD-2206251D3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2E4152B-9635-1B1C-B947-221FDD45E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419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CCD8DA7-330F-BB0B-F5F9-175E649D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0048394-E226-92B8-9116-4503C8C16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1BFD153-F233-9838-08FE-1770B5432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206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C190AE1-B3A0-3BD8-93E7-0E219F0C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8108093-002C-EE8F-C0F4-728F6F317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76F31C80-49D7-A101-CC80-5B0A95B9E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734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0479C13-BCE7-6BC6-F37F-C269E64E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D4A4751-9ECA-52F0-9A95-DB4347BE6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9BDC5D8-B6AF-1191-32C3-B0D4AFD67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307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3C6FCB1-0AE7-AF71-FF40-22EDBAAD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7B512183-21BB-B79C-6112-D7DFA19C9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9E955FD-0300-E634-2433-62124140C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806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64750CD-3081-2AF9-F0A2-9EE7256A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8C925B7-90DA-CA09-B959-C56AADEE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501C276-5908-82FF-A35C-2A00531D9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013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38EA05F-6AD9-196D-BB71-25C0416E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D15D6DD-3063-2340-BE56-AD7CF9869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DB1003D-0BE4-550A-B4EE-3ABD1D4E8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220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5AF600B0-D7F5-6D11-7F8E-0B38471B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228C3406-D711-6E0A-C1A7-39A115E90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28134F23-5CA9-086C-1151-A98C14562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2473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7" name="Google Shape;7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583F6832-0295-6CD3-334E-8EDF4813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843DF55-7129-ACAC-A02A-D87AD50C8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1340582-9337-E1C9-316C-B7EC0F032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7263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3F6B2F31-0507-E2F8-7798-1731BB8C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5CBA81F0-4CBD-70C9-A80B-0697CA454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0F4CDE9-8B3D-56BF-740B-B6C21731F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40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3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4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5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6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6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diagramData" Target="../diagrams/data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7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8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9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10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diagramData" Target="../diagrams/data1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diagramDrawing" Target="../diagrams/drawing11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12.xml"/><Relationship Id="rId10" Type="http://schemas.openxmlformats.org/officeDocument/2006/relationships/diagramData" Target="../diagrams/data13.xml"/><Relationship Id="rId4" Type="http://schemas.openxmlformats.org/officeDocument/2006/relationships/image" Target="../media/image8.png"/><Relationship Id="rId9" Type="http://schemas.microsoft.com/office/2007/relationships/diagramDrawing" Target="../diagrams/drawing12.xml"/><Relationship Id="rId14" Type="http://schemas.microsoft.com/office/2007/relationships/diagramDrawing" Target="../diagrams/drawing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8.png"/><Relationship Id="rId9" Type="http://schemas.microsoft.com/office/2007/relationships/diagramDrawing" Target="../diagrams/drawin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8.png"/><Relationship Id="rId9" Type="http://schemas.microsoft.com/office/2007/relationships/diagramDrawing" Target="../diagrams/drawing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8.png"/><Relationship Id="rId9" Type="http://schemas.microsoft.com/office/2007/relationships/diagramDrawing" Target="../diagrams/drawing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2.png"/><Relationship Id="rId4" Type="http://schemas.openxmlformats.org/officeDocument/2006/relationships/image" Target="../media/image4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50" Type="http://schemas.openxmlformats.org/officeDocument/2006/relationships/image" Target="../media/image10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png"/><Relationship Id="rId29" Type="http://schemas.openxmlformats.org/officeDocument/2006/relationships/image" Target="../media/image83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png"/><Relationship Id="rId8" Type="http://schemas.openxmlformats.org/officeDocument/2006/relationships/image" Target="../media/image62.png"/><Relationship Id="rId51" Type="http://schemas.openxmlformats.org/officeDocument/2006/relationships/image" Target="../media/image105.png"/><Relationship Id="rId3" Type="http://schemas.openxmlformats.org/officeDocument/2006/relationships/image" Target="../media/image2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5" name="Google Shape;85;p13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6" name="Google Shape;86;p13"/>
          <p:cNvGrpSpPr/>
          <p:nvPr/>
        </p:nvGrpSpPr>
        <p:grpSpPr>
          <a:xfrm>
            <a:off x="10002193" y="-2006577"/>
            <a:ext cx="10835687" cy="9946822"/>
            <a:chOff x="0" y="-47625"/>
            <a:chExt cx="812800" cy="746125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9474340" y="-2016860"/>
            <a:ext cx="11011179" cy="10107918"/>
            <a:chOff x="0" y="-47625"/>
            <a:chExt cx="812800" cy="7461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685241" y="2727597"/>
            <a:ext cx="7993047" cy="7993047"/>
            <a:chOff x="0" y="0"/>
            <a:chExt cx="10657396" cy="10657396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3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108;p13"/>
          <p:cNvGrpSpPr/>
          <p:nvPr/>
        </p:nvGrpSpPr>
        <p:grpSpPr>
          <a:xfrm>
            <a:off x="0" y="8533034"/>
            <a:ext cx="6095940" cy="1753966"/>
            <a:chOff x="0" y="-47625"/>
            <a:chExt cx="1926614" cy="554339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407FDE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095940" y="8533034"/>
            <a:ext cx="6095940" cy="1753966"/>
            <a:chOff x="0" y="-47625"/>
            <a:chExt cx="1926614" cy="554339"/>
          </a:xfrm>
        </p:grpSpPr>
        <p:sp>
          <p:nvSpPr>
            <p:cNvPr id="112" name="Google Shape;112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3" name="Google Shape;113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12192060" y="8533034"/>
            <a:ext cx="6095940" cy="1753966"/>
            <a:chOff x="0" y="-47625"/>
            <a:chExt cx="1926614" cy="554339"/>
          </a:xfrm>
        </p:grpSpPr>
        <p:sp>
          <p:nvSpPr>
            <p:cNvPr id="115" name="Google Shape;115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10569079" y="-1178608"/>
            <a:ext cx="9140004" cy="8390238"/>
            <a:chOff x="0" y="-47625"/>
            <a:chExt cx="812800" cy="746125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 rot="-2699999">
            <a:off x="-7863916" y="-453724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1328485" y="5831520"/>
            <a:ext cx="4383341" cy="1216984"/>
            <a:chOff x="0" y="-47625"/>
            <a:chExt cx="1154460" cy="320523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1154460" cy="272898"/>
            </a:xfrm>
            <a:custGeom>
              <a:avLst/>
              <a:gdLst/>
              <a:ahLst/>
              <a:cxnLst/>
              <a:rect l="l" t="t" r="r" b="b"/>
              <a:pathLst>
                <a:path w="1154460" h="272898" extrusionOk="0">
                  <a:moveTo>
                    <a:pt x="90077" y="0"/>
                  </a:moveTo>
                  <a:lnTo>
                    <a:pt x="1064383" y="0"/>
                  </a:lnTo>
                  <a:cubicBezTo>
                    <a:pt x="1088273" y="0"/>
                    <a:pt x="1111185" y="9490"/>
                    <a:pt x="1128077" y="26383"/>
                  </a:cubicBezTo>
                  <a:cubicBezTo>
                    <a:pt x="1144970" y="43276"/>
                    <a:pt x="1154460" y="66187"/>
                    <a:pt x="1154460" y="90077"/>
                  </a:cubicBezTo>
                  <a:lnTo>
                    <a:pt x="1154460" y="182821"/>
                  </a:lnTo>
                  <a:cubicBezTo>
                    <a:pt x="1154460" y="206711"/>
                    <a:pt x="1144970" y="229622"/>
                    <a:pt x="1128077" y="246515"/>
                  </a:cubicBezTo>
                  <a:cubicBezTo>
                    <a:pt x="1111185" y="263407"/>
                    <a:pt x="1088273" y="272898"/>
                    <a:pt x="1064383" y="272898"/>
                  </a:cubicBezTo>
                  <a:lnTo>
                    <a:pt x="90077" y="272898"/>
                  </a:lnTo>
                  <a:cubicBezTo>
                    <a:pt x="66187" y="272898"/>
                    <a:pt x="43276" y="263407"/>
                    <a:pt x="26383" y="246515"/>
                  </a:cubicBezTo>
                  <a:cubicBezTo>
                    <a:pt x="9490" y="229622"/>
                    <a:pt x="0" y="206711"/>
                    <a:pt x="0" y="182821"/>
                  </a:cubicBezTo>
                  <a:lnTo>
                    <a:pt x="0" y="90077"/>
                  </a:lnTo>
                  <a:cubicBezTo>
                    <a:pt x="0" y="66187"/>
                    <a:pt x="9490" y="43276"/>
                    <a:pt x="26383" y="26383"/>
                  </a:cubicBezTo>
                  <a:cubicBezTo>
                    <a:pt x="43276" y="9490"/>
                    <a:pt x="66187" y="0"/>
                    <a:pt x="90077" y="0"/>
                  </a:cubicBezTo>
                  <a:close/>
                </a:path>
              </a:pathLst>
            </a:custGeom>
            <a:solidFill>
              <a:srgbClr val="FF4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0" y="-47625"/>
              <a:ext cx="1154460" cy="3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3"/>
          <p:cNvGrpSpPr/>
          <p:nvPr/>
        </p:nvGrpSpPr>
        <p:grpSpPr>
          <a:xfrm rot="1812227">
            <a:off x="12710945" y="220437"/>
            <a:ext cx="5044020" cy="6462184"/>
            <a:chOff x="-147178" y="-1"/>
            <a:chExt cx="6725359" cy="8616246"/>
          </a:xfrm>
        </p:grpSpPr>
        <p:grpSp>
          <p:nvGrpSpPr>
            <p:cNvPr id="125" name="Google Shape;125;p13"/>
            <p:cNvGrpSpPr/>
            <p:nvPr/>
          </p:nvGrpSpPr>
          <p:grpSpPr>
            <a:xfrm rot="-9023308">
              <a:off x="743004" y="916323"/>
              <a:ext cx="4897166" cy="4495445"/>
              <a:chOff x="0" y="-47625"/>
              <a:chExt cx="812800" cy="7461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571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 rot="-9023308">
              <a:off x="673754" y="2998567"/>
              <a:ext cx="5083495" cy="4666490"/>
              <a:chOff x="0" y="-47625"/>
              <a:chExt cx="812800" cy="7461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2910435" y="5074340"/>
              <a:ext cx="762000" cy="762000"/>
              <a:chOff x="0" y="0"/>
              <a:chExt cx="812800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3066896" y="5646272"/>
              <a:ext cx="449078" cy="608501"/>
              <a:chOff x="0" y="-47625"/>
              <a:chExt cx="6350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 extrusionOk="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6350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13"/>
          <p:cNvGrpSpPr/>
          <p:nvPr/>
        </p:nvGrpSpPr>
        <p:grpSpPr>
          <a:xfrm>
            <a:off x="4743657" y="6168742"/>
            <a:ext cx="723366" cy="723366"/>
            <a:chOff x="0" y="0"/>
            <a:chExt cx="812800" cy="812800"/>
          </a:xfrm>
        </p:grpSpPr>
        <p:sp>
          <p:nvSpPr>
            <p:cNvPr id="138" name="Google Shape;13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3"/>
          <p:cNvSpPr/>
          <p:nvPr/>
        </p:nvSpPr>
        <p:spPr>
          <a:xfrm>
            <a:off x="6474051" y="9021127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5" extrusionOk="0">
                <a:moveTo>
                  <a:pt x="0" y="0"/>
                </a:moveTo>
                <a:lnTo>
                  <a:pt x="833755" y="0"/>
                </a:lnTo>
                <a:lnTo>
                  <a:pt x="833755" y="833755"/>
                </a:lnTo>
                <a:lnTo>
                  <a:pt x="0" y="83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1" name="Google Shape;141;p13"/>
          <p:cNvSpPr/>
          <p:nvPr/>
        </p:nvSpPr>
        <p:spPr>
          <a:xfrm>
            <a:off x="1484827" y="9068484"/>
            <a:ext cx="739040" cy="739040"/>
          </a:xfrm>
          <a:custGeom>
            <a:avLst/>
            <a:gdLst/>
            <a:ahLst/>
            <a:cxnLst/>
            <a:rect l="l" t="t" r="r" b="b"/>
            <a:pathLst>
              <a:path w="739040" h="739040" extrusionOk="0">
                <a:moveTo>
                  <a:pt x="0" y="0"/>
                </a:moveTo>
                <a:lnTo>
                  <a:pt x="739040" y="0"/>
                </a:lnTo>
                <a:lnTo>
                  <a:pt x="739040" y="739040"/>
                </a:lnTo>
                <a:lnTo>
                  <a:pt x="0" y="7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3" name="Google Shape;143;p13"/>
          <p:cNvSpPr txBox="1"/>
          <p:nvPr/>
        </p:nvSpPr>
        <p:spPr>
          <a:xfrm>
            <a:off x="1484827" y="2008569"/>
            <a:ext cx="11646000" cy="307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SECURITY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723049" y="6187545"/>
            <a:ext cx="28489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dirty="0"/>
          </a:p>
        </p:txBody>
      </p:sp>
      <p:sp>
        <p:nvSpPr>
          <p:cNvPr id="145" name="Google Shape;145;p13"/>
          <p:cNvSpPr txBox="1"/>
          <p:nvPr/>
        </p:nvSpPr>
        <p:spPr>
          <a:xfrm>
            <a:off x="2431572" y="9236867"/>
            <a:ext cx="1761304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.12.2024</a:t>
            </a:r>
            <a:endParaRPr dirty="0"/>
          </a:p>
        </p:txBody>
      </p:sp>
      <p:sp>
        <p:nvSpPr>
          <p:cNvPr id="146" name="Google Shape;146;p13"/>
          <p:cNvSpPr txBox="1"/>
          <p:nvPr/>
        </p:nvSpPr>
        <p:spPr>
          <a:xfrm>
            <a:off x="7274221" y="9018004"/>
            <a:ext cx="423825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Università Federico II di Napoli</a:t>
            </a:r>
            <a:endParaRPr dirty="0"/>
          </a:p>
        </p:txBody>
      </p:sp>
      <p:sp>
        <p:nvSpPr>
          <p:cNvPr id="147" name="Google Shape;147;p13"/>
          <p:cNvSpPr txBox="1"/>
          <p:nvPr/>
        </p:nvSpPr>
        <p:spPr>
          <a:xfrm>
            <a:off x="13652026" y="8985224"/>
            <a:ext cx="306318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Ottaiano Giada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Bertolero Andrea</a:t>
            </a:r>
            <a:endParaRPr dirty="0"/>
          </a:p>
        </p:txBody>
      </p:sp>
      <p:pic>
        <p:nvPicPr>
          <p:cNvPr id="5" name="Elemento grafico 4" descr="Utente contorno">
            <a:extLst>
              <a:ext uri="{FF2B5EF4-FFF2-40B4-BE49-F238E27FC236}">
                <a16:creationId xmlns:a16="http://schemas.microsoft.com/office/drawing/2014/main" id="{9378E69A-50CE-67D0-55B1-C540B6CAE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583" y="903376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5A2DD50A-94A3-C4D4-CC08-1AF4A58D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B44C0452-5114-3C58-6389-9428A1669ED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5C84821-BFA7-6C3F-5AEA-F6C53BD372B2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A847C90-BC67-315A-7E2E-5F6C60CB68B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792851F4-1A67-D2F7-7E25-E480F05B8B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79AC0E64-E821-1D87-2AD7-8C40A1DBDD3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7F2C022A-22A1-C67C-B16F-93F9F61DC6ED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2A16C59-B85C-C9DE-095C-529DA1D65B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AD182704-0867-0582-BBE1-E81AC17EB41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5A4F4C71-78A2-F93F-5641-1D7B9A323C97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39BA9-FC63-8390-9510-ACF8630E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55" y="6097417"/>
            <a:ext cx="13926087" cy="2052638"/>
          </a:xfrm>
          <a:prstGeom prst="rect">
            <a:avLst/>
          </a:prstGeom>
        </p:spPr>
      </p:pic>
      <p:sp>
        <p:nvSpPr>
          <p:cNvPr id="9" name="Google Shape;446;p21">
            <a:extLst>
              <a:ext uri="{FF2B5EF4-FFF2-40B4-BE49-F238E27FC236}">
                <a16:creationId xmlns:a16="http://schemas.microsoft.com/office/drawing/2014/main" id="{82962B43-996F-2C55-DCD9-E402151BA093}"/>
              </a:ext>
            </a:extLst>
          </p:cNvPr>
          <p:cNvSpPr txBox="1"/>
          <p:nvPr/>
        </p:nvSpPr>
        <p:spPr>
          <a:xfrm>
            <a:off x="633845" y="2136945"/>
            <a:ext cx="17020309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In particolare, X.509 è uno standard internazionale per i certificati digitali, che definisce un formato per rappresentare i certificati utilizzati nella crittografia asimmetrica, ad esempio in protocolli come SSL/TLS per la sicurezza delle comunicazioni su Internet.</a:t>
            </a:r>
          </a:p>
          <a:p>
            <a:pPr algn="ctr">
              <a:lnSpc>
                <a:spcPct val="120000"/>
              </a:lnSpc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Caricato il keystore e ottenuto il certificato da esso, è possibile estrarre le informazioni dal certificato:</a:t>
            </a:r>
          </a:p>
        </p:txBody>
      </p:sp>
    </p:spTree>
    <p:extLst>
      <p:ext uri="{BB962C8B-B14F-4D97-AF65-F5344CB8AC3E}">
        <p14:creationId xmlns:p14="http://schemas.microsoft.com/office/powerpoint/2010/main" val="288427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E8DBE7B-16E8-8EAA-D9CE-417A5781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F22FE42-4FF1-BB9C-14B0-37847BB4E2C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6E60777-F5EF-E9DB-234A-8965B34DE3AF}"/>
              </a:ext>
            </a:extLst>
          </p:cNvPr>
          <p:cNvGrpSpPr/>
          <p:nvPr/>
        </p:nvGrpSpPr>
        <p:grpSpPr>
          <a:xfrm>
            <a:off x="12297291" y="202648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B266D50F-22F3-FEFC-2493-184CFF74E7CE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10830BC6-EB93-73FA-F471-9AB72C8C96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B3004C42-CAD9-EDB9-FE84-07663AA9E1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F166D13-3080-3DF4-22A9-3213878F343B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E3C9F74-954B-B98F-20BA-88EDB1DB35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2F9391CB-880E-A6F2-70C1-EAEF584F538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841FD788-C69A-FB04-C5EF-CFB066405C76}"/>
              </a:ext>
            </a:extLst>
          </p:cNvPr>
          <p:cNvSpPr txBox="1"/>
          <p:nvPr/>
        </p:nvSpPr>
        <p:spPr>
          <a:xfrm>
            <a:off x="14042798" y="72503"/>
            <a:ext cx="389928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CertificateValidation</a:t>
            </a:r>
            <a:endParaRPr sz="9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ADA02781-C59E-EA34-4127-A071A0ECD4A1}"/>
              </a:ext>
            </a:extLst>
          </p:cNvPr>
          <p:cNvSpPr txBox="1"/>
          <p:nvPr/>
        </p:nvSpPr>
        <p:spPr>
          <a:xfrm>
            <a:off x="1166296" y="3188663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estrarre il certificato dal keystore generato precedentemente mediante passwor</a:t>
            </a:r>
            <a:r>
              <a:rPr lang="it-IT" sz="3200" b="1" dirty="0">
                <a:solidFill>
                  <a:schemeClr val="bg1"/>
                </a:solidFill>
              </a:rPr>
              <a:t>d e alias, per poi effettuare il controllo di validità.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Utilizzando il metodo checkValidity(), viene verificata la validità del certificato rispetto alla data attuale. Se l'algoritmo di firma è SHA256withRSA o SHA512withRSA, il programma stampa che l'algoritmo di firma è sicuro.</a:t>
            </a:r>
            <a:endParaRPr lang="it-IT" sz="3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05E361-F230-41CC-6C7C-82F7F00B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4" y="6734249"/>
            <a:ext cx="9671944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F998D776-F7DE-C79E-4F1E-C0E7A9C6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8FC6E7C6-69D9-9068-A819-886DF5BD6220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06CCA7F-0E71-834C-713A-3B3D50DB6BBC}"/>
              </a:ext>
            </a:extLst>
          </p:cNvPr>
          <p:cNvGrpSpPr/>
          <p:nvPr/>
        </p:nvGrpSpPr>
        <p:grpSpPr>
          <a:xfrm>
            <a:off x="11244346" y="162836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C01F1CBF-F1DB-9550-0EA0-95990913AEF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5DAC611C-2565-542B-5D69-65F16B8D82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5679E68D-76CB-B1F1-925B-D6376B6587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6B8C0BF6-C718-9128-D74A-820B3311E65E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814B294-67A6-29CD-44CD-CB6DA7ED226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4F94A8A-96BA-00AE-37C1-21B63EFC671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64B002E1-CADC-F25B-2028-96140110E21A}"/>
              </a:ext>
            </a:extLst>
          </p:cNvPr>
          <p:cNvSpPr txBox="1"/>
          <p:nvPr/>
        </p:nvSpPr>
        <p:spPr>
          <a:xfrm>
            <a:off x="12681769" y="449690"/>
            <a:ext cx="54863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ShowCertificate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DF340B84-85BE-FD08-E8BE-5C55B4A9ADD2}"/>
              </a:ext>
            </a:extLst>
          </p:cNvPr>
          <p:cNvSpPr txBox="1"/>
          <p:nvPr/>
        </p:nvSpPr>
        <p:spPr>
          <a:xfrm>
            <a:off x="1194005" y="2006801"/>
            <a:ext cx="1647997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mostrare il contenuto del certificato mediante l’uso di un oggetto CertificateFactory. In particolare, CertificateFactory è un modo per ottenere oggetti Certificate a partire da formati di certificati comuni, facilitando l'interazione con i certificati in applicazioni Java. Il certificato viene letto dal file tramite un flusso di input (FileInputStream), e quindi viene generato un oggetto Certificate usando generateCertificate().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6A1406-DD64-F6BC-3E89-3BB46B79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3" y="5700793"/>
            <a:ext cx="7026776" cy="41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71DFB384-BDF5-4FD0-9A0D-6DD015D3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DB3E038-C04E-E30A-18CF-87CBD576294F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DBF95CC-3F9C-43A9-4D76-AE6F6B6B2EE3}"/>
              </a:ext>
            </a:extLst>
          </p:cNvPr>
          <p:cNvGrpSpPr/>
          <p:nvPr/>
        </p:nvGrpSpPr>
        <p:grpSpPr>
          <a:xfrm>
            <a:off x="12338855" y="72503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C8A30E5-1E77-5C7A-6D90-604365F4FB4A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A6F843AE-14EB-47EB-D4E7-F32A39041B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4261222D-7671-6180-E324-3C955880302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7851E92-392B-936F-FF75-D3695ADE8F0F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FC011A3-BA82-0DD9-34C9-E1F95C1326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3A983E63-A8B9-2966-2552-20E0CD5FD8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B7C5AB76-F96A-B22E-9720-D44893DE819C}"/>
              </a:ext>
            </a:extLst>
          </p:cNvPr>
          <p:cNvSpPr txBox="1"/>
          <p:nvPr/>
        </p:nvSpPr>
        <p:spPr>
          <a:xfrm>
            <a:off x="14048509" y="72503"/>
            <a:ext cx="407323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CertificateManager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5F11D05E-B1DC-F8EB-383B-DC037984364E}"/>
              </a:ext>
            </a:extLst>
          </p:cNvPr>
          <p:cNvSpPr txBox="1"/>
          <p:nvPr/>
        </p:nvSpPr>
        <p:spPr>
          <a:xfrm>
            <a:off x="1194005" y="2006801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integra tutte le funzionalità implementate precedentemente. In particolare, il programma carica un certificato X.509 da un keystore, estrae informazioni sul certificato (come soggetto, emittente, validità e algoritmo di firma), verifica la validità del certificato e la sicurezza dell'algoritmo di firma, quindi stampa il certificato in formato Base64, un sistema di codifica che converte i dati binari in una stringa di caratteri ASCII leggibili.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2D3161-F6E9-FAF7-5D3A-A13BF906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" y="6381531"/>
            <a:ext cx="17484437" cy="25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67BF8F39-7642-5747-00F5-AB26DFE6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61B50B5-C682-3B39-5CD3-564928181ECD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E0F7736-914A-4258-F0A7-752EE5EDDC26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E3B910D1-2AEE-3824-362F-D48E42C4EB6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0FD8390-45A7-3E01-C864-0C11DB9F9281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0C8612D4-C785-E6A7-2445-84EA4E35E6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D522747-2FAA-5DD1-0744-BE03E8C334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DFA636A9-BFA0-C778-25A4-749BFF936CDF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EC4DCBF2-29CC-3B44-D032-11856F92174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399935A3-544F-965F-33CE-247DC94278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2BC16BC9-334D-D487-EC7D-F062C3901AB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6CBA430-1046-A2A6-1E1B-B79AE3D7F7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3787C748-921C-4D98-6536-7C8C41A8525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0971DE43-A8BB-F01A-35AB-F878DE3A8832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FD260450-BB10-8975-0D51-1D6324F9C2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573C8C0-076C-F3B3-874F-F5EB173A831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8DC30CA0-52BE-BB00-D8DA-6219B824C3F0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B4D0C3A5-E835-0FED-8D6D-B891E3E49C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3959959-FB3A-C0CB-16C4-95884D1486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78274A93-612B-E972-45ED-64B3F53DBF9F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24266F1B-C096-C66E-E70C-6A87E60E539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A1EB83A4-3FC2-FD07-47E8-EB40E5030180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F5CC801C-C149-8346-169D-D5741672116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ADB2D714-F711-4176-4004-76CD93847C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FDA5963E-0B35-A2C0-56FB-AE499544486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B4DB7E44-8CDC-78E5-5DD2-FDECB1D98C04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FE4435C-A889-86BE-E54F-11F131C69F47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1417FB05-279F-CBB1-49D4-881BEDD242E5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EBE8A604-5B47-F090-93EB-503E7833EEDD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3F964FF-F24B-5761-3175-4E74A6FD8036}"/>
              </a:ext>
            </a:extLst>
          </p:cNvPr>
          <p:cNvSpPr txBox="1"/>
          <p:nvPr/>
        </p:nvSpPr>
        <p:spPr>
          <a:xfrm>
            <a:off x="7213848" y="5335671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Configurazione con https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A7A09F87-5752-03A3-C243-72C4635D0273}"/>
              </a:ext>
            </a:extLst>
          </p:cNvPr>
          <p:cNvSpPr txBox="1"/>
          <p:nvPr/>
        </p:nvSpPr>
        <p:spPr>
          <a:xfrm>
            <a:off x="3534315" y="4040040"/>
            <a:ext cx="77488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Apache/Tomcat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035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263BCBE-3860-6ECA-80CC-D0F11A5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F741B9B-CA50-41E5-3DB4-772AFA839B1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C38FE7-95AC-1B9A-7AF5-9293D9153C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5458BA7-028F-0780-9E2D-5ED7DDC5075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4B26FDD-90D5-A244-FF27-60EDE390976B}"/>
              </a:ext>
            </a:extLst>
          </p:cNvPr>
          <p:cNvSpPr txBox="1"/>
          <p:nvPr/>
        </p:nvSpPr>
        <p:spPr>
          <a:xfrm>
            <a:off x="2410056" y="2302450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è stato necessario innanzitutto configurare Apache definendo dapprima la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ServerRoot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mettendolo in ascolto sul porto 80 per impostazione predefinita e abilitando una serie di moduli necessari per il corretto funzionamento.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mod_ssl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supporta le connessioni sicure tramite SSL/TLS, mentre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mod_proxy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gestisce il proxy inverso per inoltrare le richieste a server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necessario per l’homework successivo. Successivamente sono stati definiti i file di log, per poi importare il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561B425-57DB-FC99-1A18-5FC544258504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8AF93BE-1B3D-1067-8FF1-FD981E6B536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51E841F-DAD2-097B-9AE9-BB22F92687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4243363-628A-AD47-0982-015F4C3E3C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B8BC4DC-CA35-E027-4C67-7585B2C0C18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3706826-D4B2-77F5-0BD5-62AF6766BD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F6AD952-35FF-1471-7525-41B18ABA4A1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A5180AC-23DA-D25C-C514-E1F76CDF59C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D7B4C24-571E-EFD9-4C96-62725D70AB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E883E532-895C-D843-FBF2-BEC0F6F235A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6CB60D2-9CA5-A235-515A-4009F7725DD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23EE6DE-9F4A-488F-1639-A84005081CE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57150A0-2641-DF13-4161-AC5C4D433A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732E80F-EC34-40FE-0E56-CA39C99262F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62B7D64-D5A7-6772-F970-0DB4C342D5D7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httpd.conf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4675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1A3CED3-356F-045E-2C87-B8BF5F6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B75D69B-49BE-105A-0E5E-ED217EDAE4B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378BF61-CFF6-9847-91F2-AEDC8B4A0B0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5E7164B-E1C5-3220-A33A-CAFA475860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A1DD9C0-2F52-6C52-295A-FFCC8CE87F9A}"/>
              </a:ext>
            </a:extLst>
          </p:cNvPr>
          <p:cNvSpPr txBox="1"/>
          <p:nvPr/>
        </p:nvSpPr>
        <p:spPr>
          <a:xfrm>
            <a:off x="2410056" y="230245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Tutte le direttive di configurazione contenute in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verranno caricate e applicate come parte della configurazione di Apache, sovrascrivendo o aggiungendo nuove impostazioni a quelle già presenti.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Apache viene configurato sulla porta 443, ossia la porta standard per le connessioni HTTPS.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definite le suite di cifratura SSL/TLS consentite: le suite HIGH e MEDIUM sono per le connessioni sicure,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viene escluso l'uso di algoritmi deboli. 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0F62458-8A92-D8FD-C0F8-C822DC710807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14A530C8-38F3-D5CF-D2D5-22551D2EFCD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2E0AC7F-87DC-DF98-3808-9A04EE30D6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90925C4-6844-68F0-F87E-560B288D91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EF6C2F3-1D19-4468-A917-71A9F0ECF31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6880098-7B59-E749-D07A-EE99187693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B274CAC-6E7B-5F64-40F3-CF3EC4459A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12C3C54-0D64-D410-CA2B-0629C651191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FE5702-ADA0-00B0-C453-E5E04F8540A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C392E94-097F-37A8-B8D3-50F2AE0585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69EDCAF-B169-3E93-8AD7-F918D2FDEDF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D293CBE-D715-996A-DF94-920B7C0BC4F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B54B373-0BDA-B11E-F4A5-72FFAB09F90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D939B8-6A5C-C018-9B8C-383A891B805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BAB2F35-5D00-9A10-D90D-5571A0FA5E05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AFB934-B415-A6ED-4EC8-018344A5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90" y="7713933"/>
            <a:ext cx="8851320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B2D7436-DFE3-CB32-D43D-53E93A5A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7011F5A-FB8F-5037-1BC6-C6754DC109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E24DAD2-A196-6680-1493-DFE4D3F0255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A02C170-8155-2796-A209-1F6F8B09AD5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77F1393-6E62-5C8D-A4E1-FA445C6648E8}"/>
              </a:ext>
            </a:extLst>
          </p:cNvPr>
          <p:cNvSpPr txBox="1"/>
          <p:nvPr/>
        </p:nvSpPr>
        <p:spPr>
          <a:xfrm>
            <a:off x="2410056" y="2302450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disabilitate le versioni più obsolete di SSL e TLS,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permettendo l'uso di versioni più moderne.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stato configurato un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sulla porta 443 per gestire le connessioni HTTPS. Il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ServerName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impostato su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sono specificati i file di log per gli errori e gli accessi. La direttiva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SSLEngine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attiva il supporto SSL.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specificati certificato e chiave privata, necessari per stabilire connessioni sicure.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C43370F-7252-FE8A-D718-06D1B25C999C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5423DFDC-5268-80CB-7464-9A0B0355533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00542E0-6FAC-49AE-C624-55AF087D74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461EE989-DC20-C7A2-9BE4-893A27463E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D526EB50-B16D-D910-1D64-65E47BB64DB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6B55CF7-F5DA-665E-8ED0-886DACEE02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555DFAA-0015-ED0B-7BBC-EB3BAD3CDB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AF411D-B540-B670-CF61-6C0CB920C7F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156D431-4E95-6B14-40B6-17888653FA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0ABBF5E8-74A7-3B67-4D85-D413F2956B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C53586E-CE62-FC64-CF90-6378E465E4C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626017B6-DA28-A4B5-BF05-EA2DC6D832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AC06736-54AA-BA16-944F-DBDBCF2AD8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2BF5C2A-5F24-C510-4744-C8141E291D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3E72A672-070D-641E-A3B8-6DB8650C840C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EDFDA3-8F15-B3E2-0E4B-CAE392B9E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2" y="3534483"/>
            <a:ext cx="7709296" cy="1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4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F65C40-0E7B-999C-A145-7DDE2AF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D212E46-14F4-13A5-C9A4-D12B7B082F6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11D8272-00DD-4796-BC6D-E1AC583794C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C216D10-4AF9-FE3D-351B-682DB5B93CB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9965B554-FA54-114B-B2D2-BC84B9D029D6}"/>
              </a:ext>
            </a:extLst>
          </p:cNvPr>
          <p:cNvSpPr txBox="1"/>
          <p:nvPr/>
        </p:nvSpPr>
        <p:spPr>
          <a:xfrm>
            <a:off x="2410056" y="2302450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 Javascript viene caricato il certificato e mostrato sulla pagina index.html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FA171C-8F05-3514-0DB7-E4993B9DCF29}"/>
              </a:ext>
            </a:extLst>
          </p:cNvPr>
          <p:cNvGrpSpPr/>
          <p:nvPr/>
        </p:nvGrpSpPr>
        <p:grpSpPr>
          <a:xfrm>
            <a:off x="13537508" y="26630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EF12BF2-1632-1968-37C5-4E5F375AF16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C068DBF-5808-964E-FFBE-FD8354D0E1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FF0E191-5EDD-5041-CF1C-108C66CCEE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A225BC6-6857-0C21-FABB-0B61C1F2299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856C7EC-3CA8-A295-F0F6-55A50B3BD4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385016DB-C3F6-045D-1673-D33565F95A9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5009668-D775-48A3-5C17-55782687A8AD}"/>
              </a:ext>
            </a:extLst>
          </p:cNvPr>
          <p:cNvGrpSpPr/>
          <p:nvPr/>
        </p:nvGrpSpPr>
        <p:grpSpPr>
          <a:xfrm>
            <a:off x="1220554" y="8972454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5AE8FB3-E8BF-B6BA-38EF-8BB3E83DE09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B333FDF-8D06-4675-6DE9-1274CF9D66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5E5EBA9A-197E-266D-F4AE-CB8C54DFA2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C6A316EF-0A03-98D1-AED7-5F3ED6E8B5B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CA4B2E7-BF9A-6FA7-3D50-15FB3B4C31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187DC9D-4ADB-DC2D-340A-07DE6D2377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95545EE-12F6-4A6C-5492-BA45D5822993}"/>
              </a:ext>
            </a:extLst>
          </p:cNvPr>
          <p:cNvSpPr txBox="1"/>
          <p:nvPr/>
        </p:nvSpPr>
        <p:spPr>
          <a:xfrm>
            <a:off x="14893136" y="296758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Risultati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97140E-1230-CB72-E01D-97EA1B35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622" y="3658247"/>
            <a:ext cx="12046755" cy="57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1676C26E-9D01-ECC4-1AEC-101F32CD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F1858D3B-5804-81A7-A62F-D67A0A0C7E50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6E25AA-2512-F4EE-5653-6E2B34204255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9532893A-10AC-7DF8-5160-8D9590464D0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70915BD4-7CC8-BCFE-CF81-207E429983BB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5629341F-25CC-B3B0-4E9B-2AD28BFC40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A0D2C7B-583F-6F8A-6D4C-2B31D32E08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E23EB08A-28C9-8D95-2C06-97D96F053053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872DC10-DC40-31E4-83D2-BEAFE6E3FA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293B69EB-C701-A5BF-F50F-B29B3B01CB6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52E5EC3C-F7FB-2149-2B14-66FD39E3E23B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70FB393-7DD8-B5E4-81CA-DE3FB72557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21BECB94-3CF7-82AF-D48A-94342E974B4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C3CBC784-0781-A7DA-2041-3E87313A35C0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812F8616-934A-4C9D-01E9-55888B14EC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191F906-9D5A-8F6C-65E5-598F223440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4AF1AD4C-5DE3-A8E4-7012-38257AB68C8D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82F50AE-F798-E2C7-3A7A-2CFDAD989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F75D7A6D-9F81-2DBD-2FC0-B415E86A46A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53837FD-05B9-48C5-B408-8E20D84953C0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501871F7-F7AA-03BF-8192-0747F355A64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B41542F3-6887-6F78-6188-B08E2F0C65E8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116CAB4D-369C-5710-0775-97412BD7AABD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1F8F1BA1-F151-4723-2D73-200E9BCC7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960A410C-ED70-526F-9660-6D87FF825FB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04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C2FF5364-9296-76A0-C0C1-6E24505B6AF0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9EC1B096-981E-A229-BB07-215BB2FBBA96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AFCEF1B-0393-47A2-F7CD-7DB82619472E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AB171-AF11-05E5-181C-9A9061FE0498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18DA580-D242-EDCF-EC01-B96D80031D5A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Protezione di credenziali private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5434F0FE-1469-5D31-B460-25D2334C909A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HashiCorp Vault</a:t>
            </a:r>
          </a:p>
        </p:txBody>
      </p:sp>
    </p:spTree>
    <p:extLst>
      <p:ext uri="{BB962C8B-B14F-4D97-AF65-F5344CB8AC3E}">
        <p14:creationId xmlns:p14="http://schemas.microsoft.com/office/powerpoint/2010/main" val="56784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891817" y="166273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6EB39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Contenuti</a:t>
            </a:r>
            <a:endParaRPr dirty="0">
              <a:solidFill>
                <a:srgbClr val="6EB39B"/>
              </a:solidFill>
            </a:endParaRPr>
          </a:p>
        </p:txBody>
      </p:sp>
      <p:sp>
        <p:nvSpPr>
          <p:cNvPr id="198" name="Google Shape;198;p15"/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/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15189217" y="550783"/>
            <a:ext cx="847888" cy="856040"/>
            <a:chOff x="0" y="-60012"/>
            <a:chExt cx="1130517" cy="1141387"/>
          </a:xfrm>
        </p:grpSpPr>
        <p:grpSp>
          <p:nvGrpSpPr>
            <p:cNvPr id="219" name="Google Shape;219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/>
          <p:cNvGrpSpPr/>
          <p:nvPr/>
        </p:nvGrpSpPr>
        <p:grpSpPr>
          <a:xfrm>
            <a:off x="773542" y="8851563"/>
            <a:ext cx="847888" cy="856040"/>
            <a:chOff x="0" y="-60012"/>
            <a:chExt cx="1130517" cy="1141387"/>
          </a:xfrm>
        </p:grpSpPr>
        <p:grpSp>
          <p:nvGrpSpPr>
            <p:cNvPr id="226" name="Google Shape;226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4111626-3958-F2E2-A63E-C7B2D104C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028036"/>
              </p:ext>
            </p:extLst>
          </p:nvPr>
        </p:nvGraphicFramePr>
        <p:xfrm>
          <a:off x="3381295" y="1775737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E46E1AF-E0AB-595D-ADDE-A85607B1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6A87F46-7165-013A-BA4D-706D6447371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78E022-DD56-0E80-E74F-75B88408106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9666CF7-A290-EB34-D7AA-EEF379835E1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44FBE0F-4B4D-F4B7-3376-8E05B85F7717}"/>
              </a:ext>
            </a:extLst>
          </p:cNvPr>
          <p:cNvSpPr txBox="1"/>
          <p:nvPr/>
        </p:nvSpPr>
        <p:spPr>
          <a:xfrm>
            <a:off x="2461106" y="203358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sono state sfruttate le modifiche fatte su Apache per l’utilizzo di un proxy. La web app è stata realizzata mediante Flask, che nativamente funziona con HTTP ed è in esecuzione all’indirizzo 127.0.0.1:5000.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caso, Apache riceve le richieste da parte dal client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poi le inoltra alla web app. A differenza di un proxy tradizionale (che inoltra le richieste dai client a Internet), un proxy inverso si occupa di gestire le richieste in entrata per un server web e indirizzarle verso un altro server o servizio che risiede all'interno della 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3932C1E-2D3C-1ABB-4CE4-DC6C7D94D480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4653561E-8572-D986-79CF-8411FE72B84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A503BD-5B02-1672-9A8C-E7AEC1F74D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B66A5A38-0599-A38B-AB83-3D831EF5326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017053C-65C8-55CD-CC69-E01909F5A33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D1AC36F-2CD3-4A89-F7C2-181E0F9B59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A11D2A5-1BD1-19C3-E867-4334AF842F2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CADE24-39D5-30C8-66C2-26058F57200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43D1AE4-FA29-4CCE-83BB-37B65A1312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C4C73BC-2AE3-A091-4274-4910AA938F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4380E23-716F-ABDD-E8DF-0045FBFF2C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EBD3A3C-AE73-6B5A-7AE5-03442EFE721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06FA46E-2F96-1C62-FA68-4515B03271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C2495A7-67A0-51F2-5C9E-BA26E6D99CF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073E6E93-A513-82B1-5C41-8104CABCF551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50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C2027A5-7CD2-5340-D8C3-282E6620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0696994-A71A-8B25-D8C7-C55DB959C09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D177D1D-E125-0C7D-0E78-AB8A7FF7E7B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928C8F-8409-B3D8-D17B-834B16A38FF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DE8168F-E142-CF30-56DF-377C0054CBEC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Flask viene configurato per funzionare mediante HTTPS tramite il parametro: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ssl_context=('Config/localhost.crt', 'Config/private_key.key’)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significa che tutta la comunicazione tra il client (browser) e il server è criptata, proteggendo i dati sensibili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(come le credenziali di accesso) da eventuali intercettazioni</a:t>
            </a:r>
            <a:r>
              <a:rPr lang="en-US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EBB9C18-8197-194D-B75D-C16F6483F448}"/>
              </a:ext>
            </a:extLst>
          </p:cNvPr>
          <p:cNvGrpSpPr/>
          <p:nvPr/>
        </p:nvGrpSpPr>
        <p:grpSpPr>
          <a:xfrm>
            <a:off x="14759510" y="2995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BE6300EF-C1FB-1471-A8EA-61A8B71711A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F0EDDEB-D9F0-E794-7E19-1503DB1E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5BC552B-AD94-62A0-0B29-3A663915D2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3E9AE-7B97-A18A-D542-8B9C96261ED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F983449-24C3-16FF-E1DB-2FC329B5E4A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95F0EA5F-2AF0-73C6-50BA-66BE275996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EF9D60F-FA0A-2418-5288-9423D4EE0EF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80802FE-CE72-C120-5E9D-2D23A51E49B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54A5FD-1007-FF3A-C1F5-4B0018124A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9D5A8C3-5401-DB65-C84D-DA55116770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BEAA827-6644-CF90-B05F-A511515F10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B87A8AE-9CC5-9E3C-ABE5-AD21D0863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FD8884-5884-E006-0479-B05322590CB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5AA23B89-D408-58AD-B190-8285E4BD7A05}"/>
              </a:ext>
            </a:extLst>
          </p:cNvPr>
          <p:cNvSpPr txBox="1"/>
          <p:nvPr/>
        </p:nvSpPr>
        <p:spPr>
          <a:xfrm>
            <a:off x="16079251" y="299501"/>
            <a:ext cx="219865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69760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5E7B46E-B778-804F-EC31-D148A019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338AD63-0C11-07E4-DFB1-222E98FC394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543B956-EB4B-A4AE-479E-CB5A755EC542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C5C821-6028-FFEE-3683-5D67D70A3FF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672BA0-D21A-13A1-19AF-1D410751D84A}"/>
              </a:ext>
            </a:extLst>
          </p:cNvPr>
          <p:cNvSpPr txBox="1"/>
          <p:nvPr/>
        </p:nvSpPr>
        <p:spPr>
          <a:xfrm>
            <a:off x="2461106" y="248431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credenziali sono gestite tramite Vault, il quale fa uso di HTTPS come definito nel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vault-config.hcl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mediante la definizione: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api_addr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"https://127.0.0.1:8200".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definire una chiave più sicura per Flask, si è deciso di utilizzare la libreria secrets, che è sicura e progettata per la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generazione di chiavi segrete.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9C19D8D-0AB6-28B4-60CF-38B8B51BD6EC}"/>
              </a:ext>
            </a:extLst>
          </p:cNvPr>
          <p:cNvGrpSpPr/>
          <p:nvPr/>
        </p:nvGrpSpPr>
        <p:grpSpPr>
          <a:xfrm>
            <a:off x="13931180" y="322729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AE52222-279A-94DB-F39F-DB251335E71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9B9EED-AC82-8729-C527-4DE6C7D85C8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4745B05-E28B-A137-CFE9-753B182999C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ABBDA9D-660C-BD0F-94BF-A72A31BBE4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ECF97E1-090F-FA17-4567-156E0D8791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685755-DFE3-88A0-44C5-F674C7E3F59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557EC88-D7F6-F3C2-2B3C-A54C0ADC54B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C12315A-0998-D0F1-280C-80F300C9A08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C1382D3-4E6D-BFA7-F655-D9D1373BCD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3DD84DE-46D5-8BBC-BFA4-D4505FEADA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9A7A953-869C-4FBA-DEC8-47E66088C55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416DDF7-9642-598D-EC7C-2215141427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4317BD4-9092-63D5-7CA1-90E3BE48BE4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D9395446-9FC9-D0A1-5A20-2BAE6C3E37FE}"/>
              </a:ext>
            </a:extLst>
          </p:cNvPr>
          <p:cNvSpPr txBox="1"/>
          <p:nvPr/>
        </p:nvSpPr>
        <p:spPr>
          <a:xfrm>
            <a:off x="14969701" y="322729"/>
            <a:ext cx="33247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Sicurezza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641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87C529-CDEE-A81D-C574-B4AA30D6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0162333-995E-7333-C572-6EDA5E362DC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29AE24A-DD7F-95CF-C6B7-A4D7917B778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2897965-4EE2-8A84-E893-8762571EEFD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D7667B-17E8-3DF2-D248-C25A7BA2AA80}"/>
              </a:ext>
            </a:extLst>
          </p:cNvPr>
          <p:cNvSpPr txBox="1"/>
          <p:nvPr/>
        </p:nvSpPr>
        <p:spPr>
          <a:xfrm>
            <a:off x="2287055" y="2039542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è stato configurato per funzionare con il metodo userpass, definendo così gli utenti sulla base di username e password. In particolare, sono stati definiti due tipi di utenti: 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tandard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permessi degli utent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sono stati definiti mediante le policy .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hcl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Vault.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Ma cos’è e come funziona Vault?</a:t>
            </a:r>
            <a:endParaRPr lang="it-IT" sz="3200" b="1" i="0" u="sng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BFA2E0C-03BB-C198-62B0-0AFF526EEB69}"/>
              </a:ext>
            </a:extLst>
          </p:cNvPr>
          <p:cNvGrpSpPr/>
          <p:nvPr/>
        </p:nvGrpSpPr>
        <p:grpSpPr>
          <a:xfrm>
            <a:off x="15100986" y="20326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5BAA7CC-4AF8-AA8F-3160-6EFAEAA963E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5669BF3-A5E4-B380-86F7-FE1A7F1D92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62013F3-611F-8612-A18B-520E4045FEA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3BE18-5066-A2AE-5FE9-F49D2A0FDB3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1CAA002-7FF5-EF91-5A65-64743C8799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41405D5-1000-C44E-36FA-CCDF2EB7C2F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5C60782-F4D0-3ED7-1781-D1D0E0D626E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7094349-0C99-54FD-27AB-FE2A24E9ADB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ABE1BC3-5EF2-4AD1-A7C8-E2CCA5E55A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A6A64E6-8EE9-C7B2-BDFB-2E92D134CFD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C8DCB6-E990-3724-5904-0D2636DD648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0CF41F7-A673-4BA9-A948-AFB7737DB8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DE419C-8CE9-B655-0621-9B3A3D5A1C6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208BA7-CB67-94BE-66BE-FBA16A4D3534}"/>
              </a:ext>
            </a:extLst>
          </p:cNvPr>
          <p:cNvSpPr txBox="1"/>
          <p:nvPr/>
        </p:nvSpPr>
        <p:spPr>
          <a:xfrm>
            <a:off x="16223378" y="172908"/>
            <a:ext cx="224132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114783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886DEC6-6592-8D50-D10B-4006EF7D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14B2263-46B6-EE35-C52E-7C4F1ABBC5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AF7D600-F277-A1B4-DCE0-D8C2046A162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EDFC43D-4B33-5CE3-EBA0-D5464565700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4DE0012-1A31-ADDC-5A3B-7C5E6E274AD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091C3F4-DD54-3A9B-1591-666579EED1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9C364E7-944E-EF1E-A2CE-288891BAB2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5344B54-861A-4CE1-43FF-D50BEB0FF27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942ABE4-7313-1031-654E-A9654A77C8A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D326EBB-BBC5-7A0C-E3D8-C02F10F16AE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BD09193F-34BC-F1BD-D84A-F7DC3A33653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904F1E6-8830-717E-1965-8BA90E96927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DA41717A-1FD8-A741-B992-FDE61952A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685D7931-2A71-AD8D-57F3-EAD44EDA4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647761"/>
              </p:ext>
            </p:extLst>
          </p:nvPr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CFC45FB0-4F34-2228-910F-35287D745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26" y="1863059"/>
            <a:ext cx="2361216" cy="1952760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BB66F7FB-778E-052D-182B-A38D461216F1}"/>
              </a:ext>
            </a:extLst>
          </p:cNvPr>
          <p:cNvSpPr txBox="1"/>
          <p:nvPr/>
        </p:nvSpPr>
        <p:spPr>
          <a:xfrm>
            <a:off x="1745145" y="1387550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livello superiore della piramide si concentra sul controllo e sulla gestione degli accessi, rappresentando il controllo granulare che Vault fornisce.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Policies: regole di accesso che determinano chi può fare cosa con i segreti.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i="0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Token 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 Ruoli: autenticazione tramite token, con permessi definiti tramite ruoli e policies.</a:t>
            </a: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28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è il livello più alto, poiché le policies determinano l'accesso a tutte le risorse di Vault.</a:t>
            </a:r>
          </a:p>
        </p:txBody>
      </p:sp>
    </p:spTree>
    <p:extLst>
      <p:ext uri="{BB962C8B-B14F-4D97-AF65-F5344CB8AC3E}">
        <p14:creationId xmlns:p14="http://schemas.microsoft.com/office/powerpoint/2010/main" val="291577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C2E0CA-8AAC-F235-02A6-20D758AB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84A7137-1647-2769-4454-F67E0AED174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554FBC9-889E-FFFF-DB1B-010FF981854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965C7AB-0C09-4905-BDDB-6DE5E93CFD6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426914A-7798-ECA1-C2B2-716977E265B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3591A50-8B28-3A92-CE7F-94DEB0C35D6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929F9AD-FAE5-62D3-3EAC-389610ED222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8F46C6D-903B-F392-25F0-B3C2BD4BD4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1689D13-B46F-DC82-DAFB-EAD54388586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499695F-D9EE-D3ED-16F4-6177FCD9E0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CB4AF28-CBFE-23CE-9462-A707991B3C6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ED5842F-08BC-9245-4A9A-E861C81413E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CF45F26D-AEFF-022E-2C95-E6EBC0FF3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679A6BF2-2BF1-EB47-2EBC-1EB054780869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1AF2EF16-2D1B-49DC-3403-4F0941FD9F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7013" y="4081389"/>
            <a:ext cx="1822492" cy="1507227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8BEF9FA8-72E4-B5B2-D7FC-19B9BDC3B941}"/>
              </a:ext>
            </a:extLst>
          </p:cNvPr>
          <p:cNvSpPr txBox="1"/>
          <p:nvPr/>
        </p:nvSpPr>
        <p:spPr>
          <a:xfrm>
            <a:off x="1163095" y="1387550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rappresenta i componenti di Vault che interagiscono direttamente con gli utenti e le applicazioni.</a:t>
            </a:r>
            <a:endParaRPr lang="it-IT" sz="28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Authentication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Backends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sistemi di autenticazione (es. LDAP, certificati SSL,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OAuth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) per i client.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Secrets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Engines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plugin per la gestione dei segreti (KV, Database, PKI, Transit).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si trova sopra la gestione sicura dei dati e l'archiviazione, in quanto è direttamente connesso con gli utenti e le applicazioni che richiedono l'accesso ai segreti.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881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5623400A-19C7-A982-9198-D26CD848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FE76F2D-EE70-2D78-D8AB-DCF3C16D2C61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9B9E02E-F2D4-F4A2-3DD3-554946D15C5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D904F467-71EE-A607-92E7-E1D9C53F4FF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4588F8F-157C-8FC2-B0F6-52DA53A086C0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91B7E59-A9DA-FC91-A195-792631E28A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4845C4F-BC82-3704-F6A7-830C7B3027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617683B-D9E2-E831-C43C-02F1B051117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89BE548-BD70-E0E8-5C59-7B24CF09CF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51C9DAEA-54C4-1380-871B-C7628FEBC3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D7FB8F3-2308-1A89-C36D-C9F8C8468B4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6A259449-54E4-B270-42A4-926829D3E724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F44C0447-6F38-9614-9266-E779E08B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3E226B1-D3A2-8CFD-548B-332D24A6CB06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D5DF972B-1E28-EDBB-8216-8B5B71144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70401" y="5007002"/>
            <a:ext cx="1822492" cy="1507227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DBE58B73-4631-4771-2583-49899F4B6DEC}"/>
              </a:ext>
            </a:extLst>
          </p:cNvPr>
          <p:cNvSpPr txBox="1"/>
          <p:nvPr/>
        </p:nvSpPr>
        <p:spPr>
          <a:xfrm>
            <a:off x="575285" y="1418605"/>
            <a:ext cx="7624722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rappresenta Vault come server e il sistema di archiviazione dei segreti.</a:t>
            </a:r>
            <a:endParaRPr lang="it-IT" sz="28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Vault Server: gestisce tutte le operazioni di Vault (autenticazione, accesso ai segreti, etc.).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Storage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Consul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, AWS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DynamoDB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o altri sistemi di archiviazione per conservare i dati cifrati.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livello si trova sopra la base, poiché Vault utilizza cifratura per proteggere i dati che vengono poi archiviati in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sicuri.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34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4085E8-332E-5014-7043-63A39392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324D4C9-FD08-EDD9-7CFF-795E8A676FF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B5CF2441-DB9B-9511-32BE-04A1D76C7B4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1EB70D2-F276-DCBB-0760-FC7770313CB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A2EF6AE-5185-2B93-9501-9CAB1EF32818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302AD77-8E27-C2D5-6B0A-4F40BC7C18B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45FAA54-6465-F32B-B12B-9CCF95389C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9C79CCD7-3C17-7032-F0BB-80DF52E205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34EE7C7-44F2-0D4E-6D57-E276CFE8F18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936DB17-A0EE-AF43-680C-91D82897A4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FAF3CE7-FD4C-9215-BE20-555C3EC87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CC90EAB0-1150-58A6-EC80-237958A98423}"/>
              </a:ext>
            </a:extLst>
          </p:cNvPr>
          <p:cNvSpPr txBox="1"/>
          <p:nvPr/>
        </p:nvSpPr>
        <p:spPr>
          <a:xfrm>
            <a:off x="3049062" y="235320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Architettura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5D94CA54-27CE-687A-30FA-C747D763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4521352" y="171646"/>
            <a:ext cx="914400" cy="9144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2CE03174-4596-6A3D-AE85-458935026800}"/>
              </a:ext>
            </a:extLst>
          </p:cNvPr>
          <p:cNvGraphicFramePr/>
          <p:nvPr/>
        </p:nvGraphicFramePr>
        <p:xfrm>
          <a:off x="8289493" y="1387550"/>
          <a:ext cx="10539419" cy="70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lemento grafico 7" descr="Freccia linea: diritta con riempimento a tinta unita">
            <a:extLst>
              <a:ext uri="{FF2B5EF4-FFF2-40B4-BE49-F238E27FC236}">
                <a16:creationId xmlns:a16="http://schemas.microsoft.com/office/drawing/2014/main" id="{BB410E02-50A7-69C0-143E-EECEB7A1D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8215" y="6050191"/>
            <a:ext cx="1669764" cy="1380919"/>
          </a:xfrm>
          <a:prstGeom prst="rect">
            <a:avLst/>
          </a:prstGeom>
        </p:spPr>
      </p:pic>
      <p:sp>
        <p:nvSpPr>
          <p:cNvPr id="10" name="Google Shape;216;p15">
            <a:extLst>
              <a:ext uri="{FF2B5EF4-FFF2-40B4-BE49-F238E27FC236}">
                <a16:creationId xmlns:a16="http://schemas.microsoft.com/office/drawing/2014/main" id="{5EF4DBE1-8458-9E6B-1A85-5BB9A8D6D923}"/>
              </a:ext>
            </a:extLst>
          </p:cNvPr>
          <p:cNvSpPr txBox="1"/>
          <p:nvPr/>
        </p:nvSpPr>
        <p:spPr>
          <a:xfrm>
            <a:off x="497657" y="1370184"/>
            <a:ext cx="7624722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base della piramide rappresenta la sicurezza fondamentale di Vault, che è la cifratura e la protezione dei dati. Questo è il cuore di Vault.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Cifratura AES-256: cifratura dei dati a riposo.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Master Key: gestione della chiave principale di Vault.</a:t>
            </a:r>
          </a:p>
          <a:p>
            <a:pPr marL="457200" lvl="0" indent="-457200" algn="ctr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Transit </a:t>
            </a:r>
            <a:r>
              <a:rPr lang="it-IT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Encryption</a:t>
            </a:r>
            <a:r>
              <a:rPr lang="it-IT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: protezione dei dati in transito.</a:t>
            </a: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endParaRPr lang="it-IT" sz="2800" b="1" i="0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20000"/>
              </a:lnSpc>
              <a:buClr>
                <a:schemeClr val="bg1"/>
              </a:buClr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è il livello più basso e rappresenta la sicurezza e la protezione dei segreti a livello fondamentale.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327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8F12BDC2-C488-5E9D-CAA6-6018F781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7D597E4-9EBB-0B64-01F8-2BFC2BC8C9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921ED16-84C8-4909-3B66-A167EA9265A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3420F46-66DC-6F60-2045-35AE7DC6D200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7579E6C2-C4D4-61CE-9FEC-CF61956A32D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B8AB514-7DA2-BF50-820F-D40983D849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F931E4C-09D7-DF52-648E-805277EC3F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69D4EDD-8824-4CDE-AF14-E9E8D830880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2857245-586D-7C54-5315-EB04D410744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13943A9-AEE0-B8D7-3CBA-766337D6A5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98EFD91-C11C-6BB4-4223-36DCE9AE75C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78A364E-48EE-A5F3-F47E-B366148F5570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23007B95-7481-62F4-95CB-ACB12B981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FDBB51D-CA7C-D75A-C008-7C3FCE1F2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360197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Elemento grafico 6" descr="Freccia linea: diritta con riempimento a tinta unita">
            <a:extLst>
              <a:ext uri="{FF2B5EF4-FFF2-40B4-BE49-F238E27FC236}">
                <a16:creationId xmlns:a16="http://schemas.microsoft.com/office/drawing/2014/main" id="{EA131FBF-39C3-4670-3555-6296B9DE7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0765509" y="1059991"/>
            <a:ext cx="1822492" cy="1507227"/>
          </a:xfrm>
          <a:prstGeom prst="rect">
            <a:avLst/>
          </a:prstGeom>
        </p:spPr>
      </p:pic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03D7935E-8129-9424-C887-D059BD528F1B}"/>
              </a:ext>
            </a:extLst>
          </p:cNvPr>
          <p:cNvSpPr txBox="1"/>
          <p:nvPr/>
        </p:nvSpPr>
        <p:spPr>
          <a:xfrm>
            <a:off x="12545779" y="1277201"/>
            <a:ext cx="479952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client si autentica tramite un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autenticazione.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37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C2C25F3-4D1B-1683-E4E0-891383691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19EE47C-76C2-D152-7200-D08D131074F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8EB362EF-EB31-D4FF-7859-C37B81BD062B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3EA4A1-BEF3-6B78-F9F5-9E6CB2F3965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EBE8A58-CDFD-326B-BC75-F8ED5A5D339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49F3347-2C87-B218-7683-924B4C26EE6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160C69-298F-FF09-CB8F-FA778F40D3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4C66501-19B1-53DA-C0CA-31FBAD61603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8C28BF8-3475-3718-EF62-DE123B9185F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662EEF5-FD9B-13C5-33B8-644F45F150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941E2BF6-3E45-E665-782B-A881ED23B3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6188E3D5-3FD1-2619-0F0C-B937A3EDAF0F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8FC96A43-1DC4-C9C8-CDC4-BF04CABD9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DCCC3279-6C1A-D4D1-25A6-65382F30979E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AA2D2A04-F646-DE67-E523-3D4B6A72D263}"/>
              </a:ext>
            </a:extLst>
          </p:cNvPr>
          <p:cNvSpPr txBox="1"/>
          <p:nvPr/>
        </p:nvSpPr>
        <p:spPr>
          <a:xfrm>
            <a:off x="13321854" y="5558421"/>
            <a:ext cx="4799528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l'autenticazione, il client riceve un token utilizzato per accedere alle risorse di Vault. Ha una scadenza e può essere rinnovato o distrutto manualmente.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CC848F88-A4D6-5313-FC72-C506A9EDB9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970030" flipH="1">
            <a:off x="13902641" y="3885817"/>
            <a:ext cx="1685523" cy="16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/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</a:t>
              </a:r>
              <a:endParaRPr dirty="0"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/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/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/>
          <p:cNvSpPr txBox="1"/>
          <p:nvPr/>
        </p:nvSpPr>
        <p:spPr>
          <a:xfrm>
            <a:off x="6483629" y="5766990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Generazione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</a:t>
            </a:r>
            <a:endParaRPr lang="it-IT" dirty="0"/>
          </a:p>
        </p:txBody>
      </p:sp>
      <p:sp>
        <p:nvSpPr>
          <p:cNvPr id="269" name="Google Shape;269;p16"/>
          <p:cNvSpPr txBox="1"/>
          <p:nvPr/>
        </p:nvSpPr>
        <p:spPr>
          <a:xfrm>
            <a:off x="3532969" y="4219123"/>
            <a:ext cx="774880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OpenSSL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0112374-A7E5-6F98-EB95-D77DC0B7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2A716D4-250B-9FB1-FBDA-D8CC1CA51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ACBE0BC-3D1C-B7C8-E99B-CF1B715B6A6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3CA01E6-ABA0-EE78-1F8A-7F42BCABB87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D28BB6-1E20-5C7A-4BB7-BC80A8B37A31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F251DFFD-2D18-8F59-0B3F-05C51AC99AF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FFD291A0-4BCB-3427-2152-AD50CF4FBFD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3E5421D-6642-6A99-E0EE-14A146DB4E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1D0320F-5F05-8A32-A2F5-F2DDD5D57A4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BA370C6-B950-6F5F-511A-53F5EB65E1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3E221C1-8794-7320-ABC0-8996463D9BE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D4E9BE0-E704-537D-D438-9ED88FDF704A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25EFCA9F-41CB-DA73-D60C-E1325D0F1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E786AE6-4638-CD39-AE8D-F96EA2884529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8032D46E-8BF9-5F0D-F7D5-FE84BD0B4BE5}"/>
              </a:ext>
            </a:extLst>
          </p:cNvPr>
          <p:cNvSpPr txBox="1"/>
          <p:nvPr/>
        </p:nvSpPr>
        <p:spPr>
          <a:xfrm>
            <a:off x="14021196" y="3209294"/>
            <a:ext cx="382302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client può interagire con uno o più secrets </a:t>
            </a:r>
            <a:r>
              <a:rPr lang="it-IT" sz="2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engines</a:t>
            </a: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per ottenere segreti (come credenziali temporanee) o per cifrare/decifrare dati.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ABB8B599-CB15-8FF0-A0BB-583F890C26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29970" flipH="1" flipV="1">
            <a:off x="13120100" y="6879082"/>
            <a:ext cx="1887260" cy="18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C277401-55A8-F001-BEED-EF463E9F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FBB70C3-58A7-ADEA-087A-6C3739692DB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324FBB3-0C1B-12E8-98D9-5D885296751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A6566963-FE87-336F-1CEF-3A067564C2F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900F74E-859F-D565-0B72-E6E42B1458F7}"/>
              </a:ext>
            </a:extLst>
          </p:cNvPr>
          <p:cNvGrpSpPr/>
          <p:nvPr/>
        </p:nvGrpSpPr>
        <p:grpSpPr>
          <a:xfrm>
            <a:off x="575285" y="8817099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39B5CED-2C13-6F24-4D16-989AB2E5E8A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FFAE34B-EDF9-3F58-3162-966AE20F371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8E6005F-E3C8-8D34-0CFA-CBF4C42ADF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44ECDC3B-EDD8-41EE-4CCD-6899158F050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6E8D8B2-ECA2-A689-ED57-A025C309044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E33A09-5635-75A5-64F5-95F81DC8E0E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701D73A-85F3-50F0-0325-DAB7D163F15A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B9A0DB66-41BC-1C7D-E381-71CE27592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50E16FE-EFB1-FE58-9ABB-B3BB75B235FB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11FE25FC-FE96-2A7C-E945-ABFFF85C16EA}"/>
              </a:ext>
            </a:extLst>
          </p:cNvPr>
          <p:cNvSpPr txBox="1"/>
          <p:nvPr/>
        </p:nvSpPr>
        <p:spPr>
          <a:xfrm>
            <a:off x="93512" y="2317550"/>
            <a:ext cx="422216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sistema di policies definisce cosa un client può fare con i segreti. Le policies sono scritte in un formato che determina se un client ha accesso a determinati segreti, se può modificarli o se può crearne di nuovi.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9DFD1886-5921-66EA-C369-6C1C8437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970030" flipV="1">
            <a:off x="3668112" y="7312058"/>
            <a:ext cx="1887260" cy="18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1BDAD1B-EBCA-A4CA-BA12-6D7E194A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D925F729-9770-E978-5E2C-A3F6A67A2FC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A8E4057-3601-890F-93C8-58AE5D2BBE85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14FC10E-44E4-BB0C-5FF0-E8FA0B50A1C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D149C8C-7683-6184-C205-E1914AFAA962}"/>
              </a:ext>
            </a:extLst>
          </p:cNvPr>
          <p:cNvGrpSpPr/>
          <p:nvPr/>
        </p:nvGrpSpPr>
        <p:grpSpPr>
          <a:xfrm>
            <a:off x="17160011" y="20082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54C2932-4FB0-669B-8B32-41CAD44D50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9E252FD-0C96-4C19-7139-395DD9D08B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1521670-BC49-D70A-DF22-8F3D3CB6746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9B1CC90-FE46-346F-887E-9151E77F997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2DF2CA9-E104-14B8-F2FC-42D2C47572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A9FFFDD-034C-C23E-A562-5C9B82B5019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9ED5ECF-6E0C-CE12-A9D4-50C41977F24C}"/>
              </a:ext>
            </a:extLst>
          </p:cNvPr>
          <p:cNvSpPr txBox="1"/>
          <p:nvPr/>
        </p:nvSpPr>
        <p:spPr>
          <a:xfrm>
            <a:off x="3195759" y="242203"/>
            <a:ext cx="118964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Funzionamento di HashiCorp Vault</a:t>
            </a:r>
          </a:p>
        </p:txBody>
      </p:sp>
      <p:pic>
        <p:nvPicPr>
          <p:cNvPr id="4" name="Elemento grafico 3" descr="Chiave con riempimento a tinta unita">
            <a:extLst>
              <a:ext uri="{FF2B5EF4-FFF2-40B4-BE49-F238E27FC236}">
                <a16:creationId xmlns:a16="http://schemas.microsoft.com/office/drawing/2014/main" id="{53E4ABE9-CF7C-97EA-D5E6-6DCC1ACB2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06976">
            <a:off x="15117189" y="171646"/>
            <a:ext cx="914400" cy="914400"/>
          </a:xfrm>
          <a:prstGeom prst="rect">
            <a:avLst/>
          </a:prstGeom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2BDDAF0-62D0-AD0C-859C-30DDE4D24D50}"/>
              </a:ext>
            </a:extLst>
          </p:cNvPr>
          <p:cNvGraphicFramePr/>
          <p:nvPr/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Google Shape;216;p15">
            <a:extLst>
              <a:ext uri="{FF2B5EF4-FFF2-40B4-BE49-F238E27FC236}">
                <a16:creationId xmlns:a16="http://schemas.microsoft.com/office/drawing/2014/main" id="{14C3BAE4-DD8A-51FF-5245-9484D27CC4B9}"/>
              </a:ext>
            </a:extLst>
          </p:cNvPr>
          <p:cNvSpPr txBox="1"/>
          <p:nvPr/>
        </p:nvSpPr>
        <p:spPr>
          <a:xfrm>
            <a:off x="134543" y="5391215"/>
            <a:ext cx="4979025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it-IT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registra tutte le operazioni svolte su di esso (come l'accesso ai segreti) tramite un sistema di auditing. Questo permette di tracciare chi ha accesso a cosa e quando, aumentando la sicurezza del sistema.</a:t>
            </a:r>
            <a:endParaRPr lang="it-IT" sz="2800" b="1" i="0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Elemento grafico 5" descr="Freccia linea: curva antioraria con riempimento a tinta unita">
            <a:extLst>
              <a:ext uri="{FF2B5EF4-FFF2-40B4-BE49-F238E27FC236}">
                <a16:creationId xmlns:a16="http://schemas.microsoft.com/office/drawing/2014/main" id="{9235CA02-8FEA-2B5A-4A5C-7972C7534F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29970">
            <a:off x="2668550" y="3617816"/>
            <a:ext cx="1685523" cy="16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2A2647F-1B66-1B41-F872-C6E215D3A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3F9D6E7-14B3-26A7-5B8E-48010786BFA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1B3B4F5-20C1-3CDB-2F2A-F83D55A5321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E694015-D668-518B-F99F-01343024924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FC0822B-2BD6-351E-887A-DC6C67F76E89}"/>
              </a:ext>
            </a:extLst>
          </p:cNvPr>
          <p:cNvSpPr txBox="1"/>
          <p:nvPr/>
        </p:nvSpPr>
        <p:spPr>
          <a:xfrm>
            <a:off x="2287055" y="148267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Tutti i segreti sono cifrati da Vault. La cifratura è garantita da una Master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ey che può essere gestita manualmente o automaticamente.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i segreti vengono memorizzati, sono cifrati tramite l'algoritmo AES-256, ossia una chiave a 256 bit, uno degli algoritmi di cifratura più sicuri e ampiamente utilizzati per garantire la protezione dei dati.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client legge o scrive un segreto, Vault lo cifra prima di archiviare il dato e lo decifra quando viene richiesto.</a:t>
            </a:r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81A1352-F21B-38EB-2027-335C1AB0EB6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50C78C0-4067-AAC2-43AC-C42F543AC81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2BE66EF-8615-3ADA-8D22-2D0E51F38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6D3DA69-831B-536A-BCEB-04F65FADCE5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F3553F71-C724-DD71-BF33-DF97538D39D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9F681602-1A1E-3D7B-ECF0-241C185422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47A9067-7488-D02E-9386-2D0CF60FF6C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E05313D3-DF92-F709-6D6F-62AB1C235486}"/>
              </a:ext>
            </a:extLst>
          </p:cNvPr>
          <p:cNvSpPr txBox="1"/>
          <p:nvPr/>
        </p:nvSpPr>
        <p:spPr>
          <a:xfrm>
            <a:off x="4234549" y="211544"/>
            <a:ext cx="9470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Cifratura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dei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Dati a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Riposo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48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3B62FB4F-261F-EE7B-8B8B-E88FBA02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11A116F-CC35-5F03-9103-1FFCBD9278F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5CD947-A2D1-465B-DF95-250EDA91B14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5109F900-1DD3-A474-833C-D6AD92ABA2F2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89E89E1-376E-B909-599E-46F26240597F}"/>
              </a:ext>
            </a:extLst>
          </p:cNvPr>
          <p:cNvSpPr txBox="1"/>
          <p:nvPr/>
        </p:nvSpPr>
        <p:spPr>
          <a:xfrm>
            <a:off x="2461106" y="2826696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utilizza una Master Key per cifrare e decifrare i dati a livello di sistema. La Master Key è protetta e mai esposta all'esterno di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Vault utilizza una tecnica chiamata </a:t>
            </a:r>
            <a:r>
              <a:rPr lang="it-IT" sz="3200" b="1" i="0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Shamir's</a:t>
            </a:r>
            <a:r>
              <a:rPr lang="it-IT" sz="3200" b="1" i="0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Secret Sharing per suddividere la Master Key in più "frammenti" e distribuirli tra più persone (ad esempio, amministratori di Vault). Questo è un meccanismo di sicurezza che garantisce che nessuna singola persona possa ottenere la chiave completa.</a:t>
            </a:r>
          </a:p>
        </p:txBody>
      </p: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133508BC-B199-1B6E-B2F7-C195F124F48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42BDD53-6E83-F76C-D45C-CBFA8412219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498A924-ACF3-4712-C78C-F7D08B71E7D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010908E-5C00-4691-D588-31739E7C3D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418FB360-126A-1000-579B-9EAE9A149402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73F13C72-CCD4-0051-F8A5-D6E0F62F86B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9E0058-492C-4670-429D-17154209B5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3D2425-0AD5-7288-BCD1-C3AAAC439954}"/>
              </a:ext>
            </a:extLst>
          </p:cNvPr>
          <p:cNvSpPr txBox="1"/>
          <p:nvPr/>
        </p:nvSpPr>
        <p:spPr>
          <a:xfrm>
            <a:off x="4234549" y="211544"/>
            <a:ext cx="9470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Cifratura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dei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Dati in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Transito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e Master key</a:t>
            </a:r>
          </a:p>
        </p:txBody>
      </p:sp>
    </p:spTree>
    <p:extLst>
      <p:ext uri="{BB962C8B-B14F-4D97-AF65-F5344CB8AC3E}">
        <p14:creationId xmlns:p14="http://schemas.microsoft.com/office/powerpoint/2010/main" val="162891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9B9F8A4-2604-0E71-5DBA-C49651B8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4D6816D-C8A6-08CB-AE15-57E5B7D09A0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AF21B4-E7D2-624F-4115-F97D4E68569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4D3538C-8667-C553-A78B-E7C58312711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E057681-3F35-5EF8-0FCD-9268A79169C4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 esempio, l’admin ha accesso a tutti i segreti degli utenti:</a:t>
            </a:r>
            <a:b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Inoltre, ha la possibilità di modificare le password di tutti gli utenti standard, oltre che la propria, grazie alla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2CE7C0B-CD02-E926-3BA3-449763F1E9FE}"/>
              </a:ext>
            </a:extLst>
          </p:cNvPr>
          <p:cNvGrpSpPr/>
          <p:nvPr/>
        </p:nvGrpSpPr>
        <p:grpSpPr>
          <a:xfrm>
            <a:off x="14502014" y="33244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A97E0F98-5E5E-D82E-B127-A15CD95D6A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620DB2B5-72E3-313E-E001-0E1E4B838BD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138017F0-B378-9CFC-0D01-052D65305F5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A7102F8A-C79D-4611-4AEC-B98E0EB3324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CD809F3-A44B-1F52-8486-F3A76077FC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DE9B6FA-AEF4-0F70-B6C2-FE198BC62A8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195A0E5-38A9-C2E1-6555-4A7978458908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7634D0B-3B71-3076-B08B-1ACACA7302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856D37A-850C-EC54-BAD9-BFF666764A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47B92527-F59E-8A78-3F66-3D02905491A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0545AB3-88FE-7739-9DCC-11FE91F458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E2C4DE9-19E3-692A-59F1-6432C3BF8B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6D04735-01B4-E189-FAC7-01BC6ABAFA7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AB9B5D9-708D-12B8-A713-9E7A2481CA68}"/>
              </a:ext>
            </a:extLst>
          </p:cNvPr>
          <p:cNvSpPr txBox="1"/>
          <p:nvPr/>
        </p:nvSpPr>
        <p:spPr>
          <a:xfrm>
            <a:off x="15783971" y="141475"/>
            <a:ext cx="27886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Admin policy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E9A2CB-BE5E-C9AB-1BC5-2B5A4475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27" y="3422773"/>
            <a:ext cx="9087730" cy="11299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DB59A36-E1AA-587E-802C-EF79AD107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75" y="6194786"/>
            <a:ext cx="9552250" cy="11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37FC3F8-97A6-FD9C-C8AA-41343E3C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7C5B5B7-A53B-97D9-38BB-C2E25850F66F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78EE6FCE-C82B-71A1-2082-5F79BF42CFB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97763D1-61CF-F821-B5B9-52C03E343EC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AE48F5D-AACF-F5D0-62B4-26E32A7119FB}"/>
              </a:ext>
            </a:extLst>
          </p:cNvPr>
          <p:cNvSpPr txBox="1"/>
          <p:nvPr/>
        </p:nvSpPr>
        <p:spPr>
          <a:xfrm>
            <a:off x="2418749" y="2167288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 standard, invece, ha accesso solo ai propri segreti: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può modificare solo la propria password mediante 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6E7D85A-BE15-A099-6F97-1B08A74A4A5D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33F130-C936-98E4-8A88-D4F45CCC28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8B52BCD-9B6A-5E40-8829-9E8D099EC02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4A09C5D-4FC5-F44D-C4A2-70458920837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5E84970-E3B4-FC69-C50B-3EB3F9D733F0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6B2E1-58B0-5372-A5EC-478EFE669B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257D911-0834-0A91-5BB3-81FA7202463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E0BB1C7-DF9D-6BE5-1256-81130BEA1C8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1670AE1-4C5B-11B2-4483-16F66638423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3B90BF4-2E23-8718-9A3B-BBC71EBE2E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11F43A5-4383-917B-19EF-E63694066B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89D9087-CE38-E6A5-86EA-6CBAA492C2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7EF2EFB-0197-378B-DC5E-4D327695B9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6B1E68E-52FB-77D0-3084-079FBC0FC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A9F275A-DF1C-CFC8-96D1-68E2236519FE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Standard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policy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82277C-931C-7AE3-4706-AE7AD71E1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38" y="2964246"/>
            <a:ext cx="5920035" cy="13962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E6D532-1F77-2F9C-EB63-F02BDE972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780" y="5984236"/>
            <a:ext cx="11623252" cy="1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FF52CA-6859-E087-063A-DADA6975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A681A2A3-8C67-D6B9-98B8-6FFBDF9A305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1668186-373C-1979-6128-17DFB30C0B8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4DC86D-2C7A-2CC6-F532-654CCFA474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419F17D-35AC-DBA6-09D0-82EFB76EE246}"/>
              </a:ext>
            </a:extLst>
          </p:cNvPr>
          <p:cNvSpPr txBox="1"/>
          <p:nvPr/>
        </p:nvSpPr>
        <p:spPr>
          <a:xfrm>
            <a:off x="2461106" y="1943663"/>
            <a:ext cx="13365788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può essere eseguito in due modalità principali: Development Mode e Production Mode. Queste modalità differiscono in termini di configurazione, sicurezza e destinazione d'uso. </a:t>
            </a: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B89AD16-AD52-9864-4628-9B3B8FA47AE9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7AB1116-DCB4-7795-92D9-2B20D40F26E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0E666AB-2EE1-E7B8-A46C-0EA8257298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669A674-6E48-C91D-175A-94EE830E16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5E339EA-5B9B-0521-F796-1498D775C3AC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EBA7E97-66D3-23A9-97CB-1C143D16A1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81918E6-7660-A215-C22F-9CB8919D086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1CCFC00-16D9-66DB-18D7-EA65C8CE4A84}"/>
              </a:ext>
            </a:extLst>
          </p:cNvPr>
          <p:cNvGrpSpPr/>
          <p:nvPr/>
        </p:nvGrpSpPr>
        <p:grpSpPr>
          <a:xfrm>
            <a:off x="227211" y="925141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53E588C-20D6-BFD4-67EF-CC6F5C3D9AB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2A2C787-B364-830D-4F59-62EFBCF992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99EBCFC-7605-55DE-1B6E-97A26BCA81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E29F0A7-AA3A-08E9-417D-70BD66B113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C324F7B-4A27-6107-2765-EB4303F2BA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172F52E-058D-F083-7DC0-86FEAC6C50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2D92E0D-0AB6-2BA8-FEB2-7EFD910A6165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Modalità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Vault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74E10C8-6BF5-7FBE-F438-20F494425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88767"/>
              </p:ext>
            </p:extLst>
          </p:nvPr>
        </p:nvGraphicFramePr>
        <p:xfrm>
          <a:off x="651156" y="4475004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D8A170-F3FE-EC05-8213-C3DB6AE3C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58527"/>
              </p:ext>
            </p:extLst>
          </p:nvPr>
        </p:nvGraphicFramePr>
        <p:xfrm>
          <a:off x="9453094" y="4475003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891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D76BEA7-695E-3647-5856-99F21E88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D30DD58-EAF5-3A02-04A5-CA1467155D2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61B61DB-F0DB-C2EC-0833-534BD2EE896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416A95E-D19F-E7E5-8A25-61840FD0E11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F72FEA3-D79A-7999-15D5-70EF1CD5E1A7}"/>
              </a:ext>
            </a:extLst>
          </p:cNvPr>
          <p:cNvSpPr txBox="1"/>
          <p:nvPr/>
        </p:nvSpPr>
        <p:spPr>
          <a:xfrm>
            <a:off x="2053856" y="2081885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permette di proteggere i segreti degli utenti, come le impostazioni del proprio profilo, mediante i secret engine. Ogni Secret Engine è progettato per uno scopo specifico, ad esempio archiviare segreti statici, generare segreti dinamici o gestire certificati.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secret engine utilizzato in questo caso è kv, per proteggere i seguenti dati: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ruolo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3A0A14-CF38-4189-77B5-A5FF592B88C3}"/>
              </a:ext>
            </a:extLst>
          </p:cNvPr>
          <p:cNvGrpSpPr/>
          <p:nvPr/>
        </p:nvGrpSpPr>
        <p:grpSpPr>
          <a:xfrm>
            <a:off x="14571756" y="382150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237E225-6B78-2E14-ACBE-05EC2CA760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A0BEDE0-41FD-1937-2E05-28B9B0B22C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C518E31-1420-73EE-13EB-AC6CA274261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0DCDE7E-B19D-2D8F-CBE8-0D09E05EBE9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40C94-C470-9EDC-BB02-7C44AFFADC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9CEFCC-85F5-9D71-D098-3CD07DB9C7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B48CE04-4417-9BFA-C786-D55ED79EBE72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8B85AB6-7413-02CE-7122-907850C4343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1BFC40B-3FB9-6058-0D4B-1E74DBE740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B8CE9AB-AB81-C33E-B0EC-741DC54FF08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9543B25-54E2-E4D5-567A-B822C9995A0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8D9DC937-25FC-DC45-5931-A53718F591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7CC3C0-FD13-0071-6A4D-45549832DF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A43654B-87E4-CFE8-60C5-94A0E49A9384}"/>
              </a:ext>
            </a:extLst>
          </p:cNvPr>
          <p:cNvSpPr txBox="1"/>
          <p:nvPr/>
        </p:nvSpPr>
        <p:spPr>
          <a:xfrm>
            <a:off x="15621771" y="141475"/>
            <a:ext cx="286835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Secret Engine</a:t>
            </a:r>
          </a:p>
        </p:txBody>
      </p:sp>
    </p:spTree>
    <p:extLst>
      <p:ext uri="{BB962C8B-B14F-4D97-AF65-F5344CB8AC3E}">
        <p14:creationId xmlns:p14="http://schemas.microsoft.com/office/powerpoint/2010/main" val="26064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9F33C96-8E9F-A974-ABC9-53829509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CD5B5C5-E97C-71A8-6149-107BCA0CC7E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C769B85-EC0F-602B-5B81-3B2FC934445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3028EB0-81EB-1629-43C0-D5CCF04A286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F9A7E8D7-CFD1-7FA0-E16A-5609B3A2508B}"/>
              </a:ext>
            </a:extLst>
          </p:cNvPr>
          <p:cNvSpPr txBox="1"/>
          <p:nvPr/>
        </p:nvSpPr>
        <p:spPr>
          <a:xfrm>
            <a:off x="2329223" y="2188845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Key-Value (KV) Secret Engine è uno dei più semplici e più utilizzati in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esso: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introduce il versioning dei segreti, permettendo di conservare diverse versioni dei dati.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possibile recuperare versioni precedenti o eliminare specifiche versioni.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Supporta la "soft delete", che consente di recuperare segreti cancellati fino a quando non vengono eliminati definitivamente.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922832E-DF30-56E7-370F-F56ED6DC8F75}"/>
              </a:ext>
            </a:extLst>
          </p:cNvPr>
          <p:cNvGrpSpPr/>
          <p:nvPr/>
        </p:nvGrpSpPr>
        <p:grpSpPr>
          <a:xfrm>
            <a:off x="14539258" y="31255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754EB2C-22B0-E2A8-028C-EF02783BE68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4CF8B59-CDFA-39E1-9EBF-FA079BD789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3FCECBF-CD73-71E9-0A9B-AD9DD01F62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2633E93-9693-DECA-9461-C43A425F7E2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72B1FCC-F041-0E15-7376-531CB13247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D38113E5-3B33-D7D4-CB79-716C77FD6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2D31E9-C07F-86D6-BFED-60872CC56C9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FD32D78-CFD1-F981-21BC-816A30F68FA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FAA5D4D-073C-48A9-7EA8-5E9B8A1CF3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CA1F090-FA0C-807F-6387-1DD1A87848E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0E8FC1F-5BE2-7743-C628-760454319A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DE89304-35C5-720F-1312-7FBEE30B45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45BC86-50CE-8DA0-DFD9-7105E8AC0F7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1ECF143E-2699-B96C-93F4-7D745CFD9A95}"/>
              </a:ext>
            </a:extLst>
          </p:cNvPr>
          <p:cNvSpPr txBox="1"/>
          <p:nvPr/>
        </p:nvSpPr>
        <p:spPr>
          <a:xfrm>
            <a:off x="15695011" y="413863"/>
            <a:ext cx="242801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KV-V2</a:t>
            </a:r>
          </a:p>
        </p:txBody>
      </p:sp>
    </p:spTree>
    <p:extLst>
      <p:ext uri="{BB962C8B-B14F-4D97-AF65-F5344CB8AC3E}">
        <p14:creationId xmlns:p14="http://schemas.microsoft.com/office/powerpoint/2010/main" val="18754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C625374-E52B-86A9-A343-620CC4D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B68E693-4C7A-5D39-383A-3AD78CB5F2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D64EE0A-03B5-CDF9-B963-F2F993D00708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B372EE5-1A0E-8297-69EB-E3C110E77A8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2BD934CD-D1EF-8186-04D8-2FC1499A8474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primo homework è stato utilizzato OpenSSL per generare una chiave privata al fine di ottenere un certificato.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Innanzitutto è stato utilizzato il seguente comando: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genpkey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-algorithm RSA -out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endParaRPr lang="it-IT" sz="3200" b="1" i="1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L'algoritmo RSA è uno degli algoritmi di crittografia asimmetrica più utilizzati. La crittografia asimmetrica, a differenza di quella simmetrica, utilizza due chiavi separate: una chiave pubblica per cifrare i dati e una chiave privata per decifrarli. L'algoritmo RSA si basa su operazioni matematiche su numeri primi molto grandi.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7928558-7571-B9F1-CAAA-B69ED702A5A3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7E87F25-E494-56C4-A88C-7086F6F3C7A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C2E7B75-3BD7-3A81-8C48-824483AD17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EF63F9C-7AA7-F3AA-CE90-E01213643F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DA17A-154A-4EEA-97B1-1ADE7858975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A1BB64BD-9A6F-BF65-E188-E7280D0D31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7A3A1C2-8F35-D51C-AC11-1E49155390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A2A4F75-852F-FF8D-14CB-697A3BFCA2DC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EA3D6DC-F1CB-A5AB-05DB-F0664263603E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B1119E8-1FA8-D9C4-985E-23CB1694F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C03901E-D911-CCFA-45E2-35BA72E7BCA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BAEAD38-7E76-719A-E877-97E34B0BD7E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58BB6FE-C81F-A427-90B4-AF83CB981E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F7819A71-71E4-F0D8-69DB-B2B206E3C5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4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8F33CA-7142-79FD-10B6-26186E87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A28861E-30BF-C9B1-D955-0A73BE46B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712B68-02C4-60F5-5670-88CA4ECCF1A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338E34A-9F96-E439-F2D3-9BAD2DB96D9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6352084-7329-3710-0A6A-14AB2A59C482}"/>
              </a:ext>
            </a:extLst>
          </p:cNvPr>
          <p:cNvSpPr txBox="1"/>
          <p:nvPr/>
        </p:nvSpPr>
        <p:spPr>
          <a:xfrm>
            <a:off x="2302582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segreti possono essere scritti in formato json, per esempio: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nostra web app accede ai segreti degli utenti per recuperare il ruolo e il tema tramite le API di Vault.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D3DD725-E1E2-83B0-5AA7-565F5762E044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B470CB2-E6D9-0BAD-964A-9CE6ED3B465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54D8335-DE62-986A-C098-7128B877EC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1380C5E-05F9-A456-4414-4E5701974D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72ACB6F-EC98-4E21-4548-918110391DC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D87F011-8885-B3DE-DD38-1D2259211A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A9EFB9A-62CC-97D0-CAA1-9505EF55A0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7240B5B-2540-B133-2A24-324B2785E0B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AC90095-835B-CE3A-711A-474A95080BA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378CF896-7094-9C74-1556-45C71AECC0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99F23A3-A668-E1F5-437D-4C8F552336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54E455E-667F-0A22-6120-361FEF76DEC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EF4BBD8-041F-9335-13B7-AB6BE6FD60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4700921-463B-89E0-29CC-D92C570A320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1F47672-2F4B-B6FB-2195-77D43B6FBAFD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B35875-DDDA-4CF6-E038-D807EE75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81" y="2428581"/>
            <a:ext cx="3072272" cy="20877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2CDAB-9E39-AE41-02B7-7358DD0BC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6" y="5976115"/>
            <a:ext cx="4364511" cy="37646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A7C4407-C1ED-81E4-9526-02B9EC23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164" y="6671884"/>
            <a:ext cx="3579711" cy="2373067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0D16BC4-7604-25AC-836F-FA2C4DBF55F8}"/>
              </a:ext>
            </a:extLst>
          </p:cNvPr>
          <p:cNvSpPr/>
          <p:nvPr/>
        </p:nvSpPr>
        <p:spPr>
          <a:xfrm>
            <a:off x="8639631" y="7587962"/>
            <a:ext cx="1265337" cy="540913"/>
          </a:xfrm>
          <a:prstGeom prst="rightArrow">
            <a:avLst/>
          </a:prstGeom>
          <a:solidFill>
            <a:srgbClr val="6EB3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97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3CD191C-3B25-7F42-6BF3-488986DF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2A605A03-7637-1EB1-51F4-79EC1DE505D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AD658AE2-5926-E706-289B-57CA61094EE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D2033FD-6D3E-93EA-BDBE-5AEACD500BC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723263-8CA5-705D-24F7-C9F3634DCB84}"/>
              </a:ext>
            </a:extLst>
          </p:cNvPr>
          <p:cNvSpPr txBox="1"/>
          <p:nvPr/>
        </p:nvSpPr>
        <p:spPr>
          <a:xfrm>
            <a:off x="2123506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L’admin ha accesso anche alla lista degli utenti dell’applicazione: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permette di selezionare l’utente la cui password deve essere modificata: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B2E6798-F0DC-B87B-24C2-D062877FA92B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98E9CAB-9B27-AC16-CB69-717824017AF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E4291BC-DA36-977D-68B1-2942DEADA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68EC9D6-1739-61CF-C180-2E02C4910C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1DAE26D6-966E-D57E-3D63-927CB2ED562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FC44EA7-39B2-0265-CB09-2099F95EDC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1DC4A029-E0A9-0A88-F56A-5F42972BFA5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3868830-B2F5-F078-8AB0-562B7432CB93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A0DF983-D77C-9719-FCB8-FB7B182335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D2FDFB1-67BF-2C32-C4ED-FA281834A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D10E12A-ED1D-898B-44B5-FC837F947A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7792B7C6-BFA3-8D3A-839D-620CEE3981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E07AFF56-5E1F-5396-CE2A-6564669022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0185E68-CDDA-129B-BFFD-AC1A51F2E98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2394D26-C2F7-CBA0-566C-D7B166726E2B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E8E2BB-645B-4A3B-6659-A55ED729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90" y="2373376"/>
            <a:ext cx="2060620" cy="221150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30E021F-85D3-355E-2DFA-3B7DD122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99" y="5861934"/>
            <a:ext cx="4517402" cy="43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A116ADC2-EF5C-26AD-A145-EB11C782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8D7AB866-D081-DF81-06F3-7C4319F653AE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1F6324C-F1C2-FC85-B59E-217A08D7B0B2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F5FB8B70-D24F-6077-9FE1-B6622A57291F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B1086F58-20D4-D594-D1AA-186FF7A8564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F14948C7-498B-1B45-A88D-CA3AE373C4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CDACBD95-2278-E2A5-840D-F02AA84C91B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5CAFE8BB-F66D-172D-45D8-06A8A0B2823B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DCEB5782-6EDF-91B1-2069-2CA5E57A24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6C58087B-1CAC-E6E0-D454-9BFF49FD33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3DB153F8-77AC-228E-1BF5-87AAFC17883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A124397-C48E-87E2-B3FD-F0CAE7D0D6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E1D95B7D-AB0D-B60E-3622-CF1136EB9C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1E321544-2F08-A21C-9E2E-280CA62608D4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AFD200D3-7958-9AC2-6FC7-ABC6A8E0D7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255B75C-9589-67B1-321A-F7B0ACD5561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A2F798EC-D399-F9BD-E65B-EECE9772BCC2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A32F28B-5EA2-62E7-2A50-04FBA26599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0FD484B1-4591-DE1A-C1C6-D12B151242C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60EB559F-44B2-5FBF-D28F-DF755180FC61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B723F6CA-6FA5-2D36-7212-C956C45177D1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EF63B8CB-79E2-B991-9611-72A2B355C522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B1713978-2461-5FC2-8F59-5A0B1B7672F0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B1D861A5-1094-22D8-6E99-0B747102FE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85F113DC-6CE3-E2ED-8583-7D6FB23BA60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05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EE0D7985-5264-00F9-31B2-2415BD17E861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DE087DEF-4B7A-7466-AC9B-C55471F55ACE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05F0CE23-C307-1BBE-14BE-E4AB8CB165B9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DF130D65-DB8C-989D-366D-A6DAC4B1CA29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0171331-D932-5EBC-1FF2-C4542AEE2789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rgbClr val="FFFFFF"/>
                </a:solidFill>
              </a:rPr>
              <a:t>Creazione di una semplice web app v1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CEA9CC79-970C-A5BB-68EA-EBB320D17787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LDAP e XACML</a:t>
            </a:r>
          </a:p>
        </p:txBody>
      </p:sp>
    </p:spTree>
    <p:extLst>
      <p:ext uri="{BB962C8B-B14F-4D97-AF65-F5344CB8AC3E}">
        <p14:creationId xmlns:p14="http://schemas.microsoft.com/office/powerpoint/2010/main" val="247087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8A408AD-75F4-24DC-985B-2C09E267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FDC14B5-575E-CCF6-D086-2D41FEECC141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E61101-31D9-378C-CAF2-133B22892B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6CD20A5-86CE-7E44-D2B1-E1BC14E3B83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9914AE1-5F2B-3BF8-F674-A2AEC1F1A5FC}"/>
              </a:ext>
            </a:extLst>
          </p:cNvPr>
          <p:cNvSpPr txBox="1"/>
          <p:nvPr/>
        </p:nvSpPr>
        <p:spPr>
          <a:xfrm>
            <a:off x="2461106" y="1629839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è un protocollo standard per accedere e mantenere servizi di directory distribuiti su una rete. Esso permette di organizzare le informazioni in una struttura ad albero, in cui ogni elemento è una entry, identificata da un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Distinguished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 (DN).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for Windows permette di gestire gli utenti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avviare un server che comunicherà con Vault. In particolare, è stato necessario configurare LDAP tramite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slapd.conf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poi configurare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base.ldif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CA5EA57-5654-6D28-4221-6B9CC71C7BE8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CE0A7A2-7A6E-3B20-36FC-9C2D963C062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67D93C0-FF62-DC22-605E-EB6B2E7F69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0862117-AB91-C382-9BD0-FA70FC68E87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ADD8B24-39FA-FBB9-B482-018B14961A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1AE72EA-080B-F310-2E27-C0A789BABC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A1E9DC2-6E92-D619-C9D6-D0676B6161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E571FD1-AF21-0BBC-A205-50134AFCACF1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1564CCD-4991-8849-DB77-8DD70C6DB64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CB45938-537F-A3D9-107F-0ACF8C05FB2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2570576-5818-025B-C5AF-138A36ADEC3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3E69964-D0B7-84FC-50B6-A8E05D3B40C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DAA7D80-6167-F0FE-6DB4-C6BCC48B8B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6BED80E-664A-A533-13AF-058CE37534A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AF84C1B-FF6E-6BAA-7EEB-B4EC0F72E8F2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LDAP</a:t>
            </a:r>
          </a:p>
        </p:txBody>
      </p:sp>
    </p:spTree>
    <p:extLst>
      <p:ext uri="{BB962C8B-B14F-4D97-AF65-F5344CB8AC3E}">
        <p14:creationId xmlns:p14="http://schemas.microsoft.com/office/powerpoint/2010/main" val="42945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1534A9-070D-CC32-4B38-74ED0886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A245A35-1AAC-0323-CFF8-A5D69031256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7369112-1203-B77A-4B0F-626A5A98970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3550312-F630-08C3-CB85-67A217B98F0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0AD81D0-21C8-C027-52A2-BBFBFBEFCA92}"/>
              </a:ext>
            </a:extLst>
          </p:cNvPr>
          <p:cNvSpPr txBox="1"/>
          <p:nvPr/>
        </p:nvSpPr>
        <p:spPr>
          <a:xfrm>
            <a:off x="2461106" y="1629839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file di configurazione .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ldif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strutturato nel seguente modo: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Root Entry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Units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Utenti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Gruppi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root entry è la base della directory, ossia il punto di partenza per la struttura della directory e rappresenta il livello più alto nella gerarchia. La sua funzione è di fornire un'area centrale in cui tutte le informazioni relative alla directory sono organizzate e accessibili. In altre parole, è il "dominio" principale sotto cui risiedono tutte le altre voci.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BB28A4F-AB3C-B524-E73C-C6BE5440737C}"/>
              </a:ext>
            </a:extLst>
          </p:cNvPr>
          <p:cNvGrpSpPr/>
          <p:nvPr/>
        </p:nvGrpSpPr>
        <p:grpSpPr>
          <a:xfrm>
            <a:off x="14533157" y="2014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CCD24764-1D42-F47E-6D8E-B5848D6976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306E538-36F4-E262-9620-FF3022DD86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0095CB1-7484-5F54-BEC3-13FFE0B18C7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E8A62CE-B170-E453-D7BB-780627541D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B784FBA-787A-D3B6-DD58-2D4EF3EC8F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4505533C-D5C2-D71A-B840-81EC52783C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3DD7986-E930-19BA-BF4F-B5764AD170D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78118A4-5A38-FDB5-AA1C-47C5BE8CE03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28F059-00A5-B7AB-0442-51DB71A31E4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B8E32697-5C17-82D4-9F79-779CCD6CC9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23E1C11-300A-06E2-DA68-F7E218FD30C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9198D53-AC83-1AD1-8440-7F1F7D36D29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0C36A7D-DD0D-2987-36A0-F252206435F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F9B34329-0036-070C-ECFD-DE9BFD028E29}"/>
              </a:ext>
            </a:extLst>
          </p:cNvPr>
          <p:cNvSpPr txBox="1"/>
          <p:nvPr/>
        </p:nvSpPr>
        <p:spPr>
          <a:xfrm>
            <a:off x="15826894" y="251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Root Entry</a:t>
            </a:r>
          </a:p>
        </p:txBody>
      </p:sp>
    </p:spTree>
    <p:extLst>
      <p:ext uri="{BB962C8B-B14F-4D97-AF65-F5344CB8AC3E}">
        <p14:creationId xmlns:p14="http://schemas.microsoft.com/office/powerpoint/2010/main" val="325603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3C18EF9-BD13-14BC-C0BE-57F5A020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896993A-FEDB-B98E-D96C-A169F7B1B63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7B3DAAE-3849-5816-BF70-362DFEE3615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4456A7F-0559-F843-6133-AEA017A53C9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CF89E98-63ED-BA12-322F-4C9BA09C5051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contenitori logici che permettono di organizzare e strutturare i dati in modo gerarchico. Nel nostro caso abbiamo: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ou=users: contiene gli utenti.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ou=groups: contiene i gruppi.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possono essere nidificate per creare una struttura gerarchica, consentendo anche di avere delle OU all’interno di altre OU.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42BC7ED3-D1A3-F3F5-BE4E-75945996CD69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17A2C21-A44C-E4BC-D6E7-ACD5547AEAD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6ADACAB-BEF0-1331-A678-BD9D08C700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DF6B115-2977-5636-B107-D61F623C447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5EB3CA-95A9-2CBA-5A31-583C8219B49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6347FAC-0FEE-A8A0-7CDD-CB015D4CB1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8A617A7-8F6E-1A4E-557D-AE223E9739C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0698832E-2813-FE35-7315-BE7C647B8ED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6CD64EB-9837-B3DE-47B0-834E749DFA1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9698B7C-E577-72A2-3151-CD5040DAD8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5EAB242-649C-B782-37D8-34AB4DDE1C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F36112F9-B0EC-4830-46E4-1720306FF2D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711C7E6-59B6-470E-DC9F-57B0D40A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6DB691-916A-398A-EEF3-ACD93F1F79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EF5442B-94AE-4932-4020-E89BA7402C6C}"/>
              </a:ext>
            </a:extLst>
          </p:cNvPr>
          <p:cNvSpPr txBox="1"/>
          <p:nvPr/>
        </p:nvSpPr>
        <p:spPr>
          <a:xfrm>
            <a:off x="15964106" y="146086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Org Units</a:t>
            </a:r>
          </a:p>
        </p:txBody>
      </p:sp>
    </p:spTree>
    <p:extLst>
      <p:ext uri="{BB962C8B-B14F-4D97-AF65-F5344CB8AC3E}">
        <p14:creationId xmlns:p14="http://schemas.microsoft.com/office/powerpoint/2010/main" val="333234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3E89847-8023-142A-82A6-536779F1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0922D95-B4D7-9607-9A54-CC2F04D380F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2969395B-B9F3-B20F-6D6D-70EA831DB58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F156B54-1DB4-B5A7-4377-96866F09BDE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D6DC258-CF4F-7053-9C06-C75117210845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Ogni utente è definito con un DN unico (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che li identifica all'interno dell'unità organizzativa "users". Ogni utente ha attributi come il nome, cognome,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una password cifrata.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objectClass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specifica che si tratta di un oggetto di tipo: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organizzativa)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inetOrgPerson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in un contesto internet).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D25796A-7BCE-728C-4804-CDCD9D1C766E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C9D04B7-6236-0F31-B936-19DDC8C7C8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FF569EE-977E-863C-9BE9-88C270752F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6504A4A-402F-B186-48BF-F5038992F6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E456F0E-D282-649C-9790-98D2AB7917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AFBF8CE-E691-AF83-6C46-B1A84D3D94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DE50331-AA83-9FFF-903F-45E5A6EAA4D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C341ACB-D7F3-842C-4036-BBFBAE9D15A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5678DC6-C09E-F49C-4C4A-9EA17B6590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7BE34C4-724D-16E3-E2EA-CCE0CB8117C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DA2C592-934D-C295-7C4F-65B55814F32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79B3B04-20A7-D4E1-D447-753D2FB4AF0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E8D1DEF-E6BA-CA15-ABFA-516E4A10EF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93EBDD-B573-C1D4-207F-1AE3197CE44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E79DF1BD-28EF-3372-CBF1-3B70A9ADC196}"/>
              </a:ext>
            </a:extLst>
          </p:cNvPr>
          <p:cNvSpPr txBox="1"/>
          <p:nvPr/>
        </p:nvSpPr>
        <p:spPr>
          <a:xfrm>
            <a:off x="15967758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98402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16DE170-683C-BA78-8229-5C4A1E7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DD5A87A-B0D2-DF17-9028-5ACEF7804A7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D953B8E-0668-4AF8-3812-E4B50452AD9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E79D677-0C71-5D7F-8C96-072864A87BF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1212DE38-9B6B-82E8-B394-1E27E13CD49A}"/>
              </a:ext>
            </a:extLst>
          </p:cNvPr>
          <p:cNvSpPr txBox="1"/>
          <p:nvPr/>
        </p:nvSpPr>
        <p:spPr>
          <a:xfrm>
            <a:off x="2461106" y="2779776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gruppi vengono creati nell'unità organizzativa "groups". Ogni gruppo contiene una lista di membri, che sono utenti specificati tramite i loro UID.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Nel nostro caso sono stati distinti 3 gruppi: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Standard User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805B485-C47B-4157-321D-D52A79D1D5DC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7EEAD711-302B-A355-55AA-5135A10C048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77F4C8-355E-4F99-E651-05675BFAC64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28D1354-5057-4F3F-76AE-6826C48B881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AEE3F-A81D-2328-4275-9343731915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1963CCB-DED7-305D-8FA7-480DFE610AB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45AFB59-EFFF-58C1-B611-3C415EC77E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2CD8959-FD73-9B8B-433C-EDC4D77E500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E20E0E1-937E-3A94-D1E1-C8DEDCAD4C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7562528-03EE-7C37-C793-2DFABFA039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DE0F998-0DA8-F9D6-CCFA-3B56FE394FE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A028E1B-BFDB-78E6-243E-89269DAC82A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AF798BD2-1C48-AA70-B049-1565486BEB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320DC80A-575E-9D8D-4EB2-67E226A9D29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6D0B5AA-FD69-40F9-D841-32A566AAA747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91281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A79E196-8FCD-E368-212D-C9EE3C5F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0B83047-4539-56EE-5ABC-978898BF5DB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4814DF7-0290-3170-955D-1A400619E4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4247AD4-3ECF-2BCB-718C-D69A84AB3CD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7E5A981-E952-24FA-9D4D-0C5BD043294E}"/>
              </a:ext>
            </a:extLst>
          </p:cNvPr>
          <p:cNvSpPr txBox="1"/>
          <p:nvPr/>
        </p:nvSpPr>
        <p:spPr>
          <a:xfrm>
            <a:off x="2461106" y="2301802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stato necessario configurare Vault per funzionare con LDAP. Questo è stato possibile mediante l'aggiunta di un nuovo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 di autenticazione, il quale viene configurato nel seguente modo: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4BA94C4-2D92-27A7-915B-9BFFD6D500D5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6C81554-FD32-BC88-48FE-696BE6EA5FB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D800010-A42B-9DCF-C617-FF9A3F0F9D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BD0AD57-7662-3E23-8726-06AAE9E9854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14ADFA4-9C3A-CE1E-353C-8CB880FE840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C3243C6-3BF0-6C0B-F2B5-7F214B3E6D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6083883D-B404-8D5B-595E-D4899CC0C6A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7D6DF3C-5202-C3FB-F287-600B33DB300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3D7A1E8-CA89-CDED-4D20-8F3106B2D6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3A35BED-6202-07F6-60F1-C62AA02F7D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26CE276-5138-52BD-65C0-A2BD019298E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8ECFF7-0672-9642-CE9F-85EF8188ECE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1F3B857-9BD7-622B-B938-825F2E35A0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3CBD816-064C-D3E2-EF49-C6926EAF23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AE0357F-3727-E60D-8D25-B692BBDBBFE4}"/>
              </a:ext>
            </a:extLst>
          </p:cNvPr>
          <p:cNvSpPr txBox="1"/>
          <p:nvPr/>
        </p:nvSpPr>
        <p:spPr>
          <a:xfrm>
            <a:off x="15826894" y="10493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6B1E63-A78A-BC00-AB52-519BCBD0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51" y="4954049"/>
            <a:ext cx="9321898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5946F639-5CDD-0139-8552-AC3E6150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D98A90C-1B56-4833-EEB6-D6AC30E193E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BDEBD56E-DB01-FC22-FFFE-CD32DA3463D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F2DC914-4F86-D847-5367-E1A3E749EDB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2790F09-0D81-E01B-C2C6-AED5784A8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149477"/>
              </p:ext>
            </p:extLst>
          </p:nvPr>
        </p:nvGraphicFramePr>
        <p:xfrm>
          <a:off x="1449196" y="1394769"/>
          <a:ext cx="14912494" cy="838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A35F758-AA36-9F93-DC18-63068921F64A}"/>
              </a:ext>
            </a:extLst>
          </p:cNvPr>
          <p:cNvGrpSpPr/>
          <p:nvPr/>
        </p:nvGrpSpPr>
        <p:grpSpPr>
          <a:xfrm>
            <a:off x="14939814" y="76518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AC99301-862C-9245-7C9A-7DC3140BC35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FB24F99C-69A4-8C5C-DA3C-BBEED0204D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43E66A0-7818-8FF7-5C27-2880C719F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606BD39-8AD3-519C-180C-5F3FB2FAE52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F436103C-FB3D-FE1E-9463-43B3A1D887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A5F670-5B8C-396B-37F8-2C51A80D103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D7A1AFE-E7D4-2AB0-7694-0AABC293F425}"/>
              </a:ext>
            </a:extLst>
          </p:cNvPr>
          <p:cNvGrpSpPr/>
          <p:nvPr/>
        </p:nvGrpSpPr>
        <p:grpSpPr>
          <a:xfrm>
            <a:off x="49516" y="911870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D17A1A1-B64F-2019-EF5D-4B713386F3E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3315FA-E8DA-228F-636B-B49B774C1E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C059BA8-0B2E-D477-710A-9D674E5D7DD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268618-E979-1CEA-8DFC-77B0751B1F2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D600DC0-00A3-1FEA-110E-E876BFE046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6C4B1AE-D0DA-70C7-D9C8-7D234406F2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8DC6D956-7C6A-DD95-B301-06CC308689BC}"/>
              </a:ext>
            </a:extLst>
          </p:cNvPr>
          <p:cNvSpPr txBox="1"/>
          <p:nvPr/>
        </p:nvSpPr>
        <p:spPr>
          <a:xfrm>
            <a:off x="15912294" y="-10345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</p:spTree>
    <p:extLst>
      <p:ext uri="{BB962C8B-B14F-4D97-AF65-F5344CB8AC3E}">
        <p14:creationId xmlns:p14="http://schemas.microsoft.com/office/powerpoint/2010/main" val="404814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502B605-E8FB-D87B-B797-421E0180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260BC0F-CDBF-D82A-1533-0BF01988201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5A5B3A9-0A69-85CD-A8C3-9E3B2FFFBE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E8D3CF0-8D46-310C-6E7A-C91F6D4FE62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C97BBA6-3712-5681-808D-3521E1B2023B}"/>
              </a:ext>
            </a:extLst>
          </p:cNvPr>
          <p:cNvSpPr txBox="1"/>
          <p:nvPr/>
        </p:nvSpPr>
        <p:spPr>
          <a:xfrm>
            <a:off x="2461106" y="389215"/>
            <a:ext cx="13365788" cy="1004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aver generato la chiave, si è proceduto con la v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erifica che essa sia stata generata correttamente: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rsa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-in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–check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Dopodiché, per ottenere un certificato, è necessaria una CSR (Certificate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Signing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Request):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 -new -key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 contiene la chiave pubblica e altre informazioni identificative, mentre la chiave privata rimane segreta e viene utilizzata per decifrare i dati cifrati con la chiave pubblica. La CA firma la CSR, creando così un certificato digitale. Durante questa operazione vengono richiesti dei dettagli, come ad esempio il Common Name (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o il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Locality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DECEB26-A39B-4323-0498-4D21BC372D6A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431EC9-087A-26EB-0831-1D5B7FF3598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E1060F82-7BBE-34C6-A81D-0023C4E42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34FBACB-91C4-79EA-CD57-6201CB81949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9E09733-84BE-2B6F-BA8C-AB74247D02D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CD10C8E-536B-45FD-59FF-200C159A7A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5C27920-7837-DD12-FFB2-687AE08B63D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30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D843D51-3794-D7AA-E850-2798EEE4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7CD4728-1572-0266-24ED-24C0EDC420F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2043390-1ACD-5522-3FDA-61F9E6981F1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F844291-FF42-2EEE-47ED-7C94C03A681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B057875-C067-94F8-723D-5E9AE617EFBF}"/>
              </a:ext>
            </a:extLst>
          </p:cNvPr>
          <p:cNvSpPr txBox="1"/>
          <p:nvPr/>
        </p:nvSpPr>
        <p:spPr>
          <a:xfrm>
            <a:off x="2461106" y="1503838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 Vault è stato necessario abilitare il metodo di autenticazione LDAP, per poi creare gruppi, utenti e policy da assegnare.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8292BF7-B36C-EFD0-BB4E-91D39B422CA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F4B5517-95A2-8C43-2F61-B0A2BA96B9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27085CE-BA9B-DEC6-A57D-7CB57D0791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0D00347-E1E2-0F14-87B6-3298B948CDA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E2A7F22E-733D-AA95-50A9-D022C7D3428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3B18A5D-6DF4-41E1-A41F-EEB9A0EF43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1DA67E7-645F-3A40-FF5B-67019370A5E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7CCDCD8D-078E-0C79-CFB8-5BB25BC6637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BBF8F60-1957-D7F4-2684-BE1EDD04FF3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37E21EB-288D-CCDE-21BB-1E567E645C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B2F1720-6294-B76A-FCCD-35C4A786C72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179D833-4FE7-8FEB-68EB-ADFFF205884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48F6384-1EE7-A9F6-1B15-55AB52CB46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EBEEB3-881B-895F-B222-AB493DAD1FB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361D1DEB-7AAD-1139-232F-9ED14062F22D}"/>
              </a:ext>
            </a:extLst>
          </p:cNvPr>
          <p:cNvSpPr txBox="1"/>
          <p:nvPr/>
        </p:nvSpPr>
        <p:spPr>
          <a:xfrm>
            <a:off x="15826894" y="31555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27DE5B-C744-7B47-127B-AEA14BC0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857" y="2922628"/>
            <a:ext cx="9848850" cy="29813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8E01EB2-40E8-089F-858B-21849CC78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57" y="6219291"/>
            <a:ext cx="9848850" cy="35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94967A6-421B-2ED1-11F3-018AD0BB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FA2AF6C-4A33-061A-2E43-4A594191683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8DFE698D-2CEE-87A6-37E1-FC92CA9865A5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C75ECF0-A88F-CA21-B7B5-9AB374F0DF7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5C5C3B8-CA9D-42A5-7341-80C622135B4D}"/>
              </a:ext>
            </a:extLst>
          </p:cNvPr>
          <p:cNvGrpSpPr/>
          <p:nvPr/>
        </p:nvGrpSpPr>
        <p:grpSpPr>
          <a:xfrm>
            <a:off x="12943588" y="20285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8FEC60C-5AA5-F93A-32A8-E529C5F285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5CFC96E-BAE2-39DF-C773-6DB88CF579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9A33F1F-8363-3677-A5F0-783B2EE4D81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E22128D-0FE5-8F23-0DB2-C0669B1EBB9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474BF35-1225-491E-2057-FCCE999BA3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CDADBFD-4737-E5D5-43B7-50E8669E22D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06F95CD-E9F5-5C93-A001-6F72539CEF0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AE24DC8-5CFC-19BC-2794-F533CF73A13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FB4A09C-B5E6-07B8-93A2-0FFFB1741C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34DC5F18-4456-35FE-0806-E8DCED5F75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D43AEAD-39CC-DD5B-A76D-64357ACFA5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7754751E-5630-F8D1-396B-69BAB19B0D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08679EF-EEC3-D365-A5AA-65CEBC24AD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B8C0052-5952-C41A-513E-A8D35B751AB4}"/>
              </a:ext>
            </a:extLst>
          </p:cNvPr>
          <p:cNvSpPr txBox="1"/>
          <p:nvPr/>
        </p:nvSpPr>
        <p:spPr>
          <a:xfrm>
            <a:off x="14171000" y="150398"/>
            <a:ext cx="426509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Diagramma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di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06974D5-1016-262B-6AEF-D3EA5F4A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91" y="2412843"/>
            <a:ext cx="11891818" cy="5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81ABF68-1EB2-D9D5-341C-719FFA1B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EC5AA76-0D08-D410-B2CF-2082EAA628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BB74150-DDE7-4574-A759-A4D14E0D685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933CAC-6F04-3545-8A41-72E6F7DF6DCE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245C0C1-1207-47A9-AA73-D8085D09833F}"/>
              </a:ext>
            </a:extLst>
          </p:cNvPr>
          <p:cNvSpPr txBox="1"/>
          <p:nvPr/>
        </p:nvSpPr>
        <p:spPr>
          <a:xfrm>
            <a:off x="2461106" y="3075241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standard XACML è stato implementato mediante Vakt, una libreria Python che fornisce un sistema di controllo degli accessi basato su policy.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progettata per aiutare le applicazioni a determinare se un'azione che un utente sta tentando di eseguire è consentita, sulla base di una serie di regole di accesso definite in anticipo.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647254F-889A-B142-0F24-C9B5A993D193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BC9B41C-74DE-27C1-EEE6-F50B255DC17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1CC5006-0D9C-9682-AE5E-4C75D356AD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66C4814-51F0-269D-05C4-85B1DC6591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FA9CB3B-1613-A90D-C079-07DD43F3E8C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D7D9EA14-BF07-11EE-0C09-EE606DF009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0E7BA1C-805C-F318-D287-A66790585B4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8F08E5F-6932-7366-7022-E4636B75501F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2A30BDE-FDCE-3A3D-5E70-633D131D425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2877375A-D3E2-7529-1551-76A4AA83DE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CA0B816-9098-07D0-B154-C500850647F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0B54A6-6A85-CCC7-5B17-332887EAE52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A7CB6C-D6ED-D878-7576-38FEE57273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9F485EF8-F436-2A03-82F6-457F28E2742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AEE43A20-960B-FDD6-36F7-31C244D0C9CD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XACML</a:t>
            </a:r>
          </a:p>
        </p:txBody>
      </p:sp>
    </p:spTree>
    <p:extLst>
      <p:ext uri="{BB962C8B-B14F-4D97-AF65-F5344CB8AC3E}">
        <p14:creationId xmlns:p14="http://schemas.microsoft.com/office/powerpoint/2010/main" val="7279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C678291-13E1-0FA7-B047-9336C085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7AEE647-6912-5B8F-7E2C-4FEB666E727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1FF17BA-5DE3-77D2-06C0-523C3AA0AB4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2D649F-FFFA-1DBF-B21A-E0A4ED392EA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FE3EA6-451A-9EE1-FCCA-9927D988A4EB}"/>
              </a:ext>
            </a:extLst>
          </p:cNvPr>
          <p:cNvSpPr txBox="1"/>
          <p:nvPr/>
        </p:nvSpPr>
        <p:spPr>
          <a:xfrm>
            <a:off x="2461106" y="856790"/>
            <a:ext cx="1336578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policy vakt è composta da: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319D9BAA-411C-D85A-1BA0-D14F655222CA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151EB50-51D7-F3A1-E362-9AC35E7242A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55B1FE17-CD41-D5E0-0E38-121A681531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BC0DAB7-88B5-6D07-26A9-6F312A2C00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C4D2985-E629-B3C6-EC33-86C0448E88F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03DAE7D-76A1-4E93-E292-AF3D61DC7E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DBDAE70-0CEB-6979-538D-B49E65F1CC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804D4E1-3B56-4A72-FA3E-98D98127B4FF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9C4856-C687-9F28-49FB-4F59A81E784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B021AEF-8231-4A1B-5929-E839032375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41BF8CE-F30B-C2D1-CD19-CA33A51697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59281BE-7236-5F69-A6AC-D50AF9B0CD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0852508F-3871-113B-DA47-F21CA1C40F4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6BF589E-A79E-6C2C-FEE8-390E040423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7C57A27-7E51-A9F7-3A12-B0E3670D52A3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7E52B63-4EE5-9E77-3D78-806B65A33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278203"/>
              </p:ext>
            </p:extLst>
          </p:nvPr>
        </p:nvGraphicFramePr>
        <p:xfrm>
          <a:off x="2880589" y="1965919"/>
          <a:ext cx="12526822" cy="71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165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4215E2F-FE04-9498-9E50-0A32CF88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94E0582-5C8E-74EA-9537-8199ADD8152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1741341-FA95-03E6-CA21-4E5CA9BE6F2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04E1AA9-670E-5957-CEF2-4FD2E2D423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031DC20-9FA7-FA93-471E-2AB45256CE0E}"/>
              </a:ext>
            </a:extLst>
          </p:cNvPr>
          <p:cNvSpPr txBox="1"/>
          <p:nvPr/>
        </p:nvSpPr>
        <p:spPr>
          <a:xfrm>
            <a:off x="2351358" y="1126257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la richiesta che viene fatta al sistema di controllo accessi. Contiene le informazioni su: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79966DB-8283-16CE-E95D-DD1BDB245004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98B658D-BE7C-8535-3509-DF362042D9D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7590D671-F1F0-0BF9-32DE-4ADEBF53CB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59AD557-7469-46F9-B962-FAA2B2BD67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80C7E51-7FA9-3B5A-82FA-7C68BB5D53D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3EE7AFD-5732-E4DB-33E7-CADEA07CFE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6DFB6CE-AF3F-017B-209A-C80D318EBB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47A19F0-FD49-B912-54D8-404D7E355B56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5865B73-73A9-51F5-BB5F-958ECAA9C44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1BA490D-3BC1-12AD-48AD-DB8281BEE1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E3D876A-55A2-8388-DFBF-C07593D95D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45A6544-E1C9-B6B2-75DA-35AB88A96A9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7C0FEEB-683B-6654-2C16-B265968536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3B8F0D-4FB7-AF56-A415-E001A06EBFB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23533588-E72C-7918-A26C-E4095306774A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0B50DBC8-7B78-4514-0219-54C36AB30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05411"/>
              </p:ext>
            </p:extLst>
          </p:nvPr>
        </p:nvGraphicFramePr>
        <p:xfrm>
          <a:off x="2633446" y="2383480"/>
          <a:ext cx="12539056" cy="66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932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1ACAA18-EB65-A845-513E-C83A4AD9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21721B7-0659-A33F-6DE7-ECAD4CE7CBA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91FF04C-90F7-71E1-8D89-2626FA56935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DCC2E70-A2B0-F4F6-B3FB-F87702FD09B3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0847B40-ED1A-03C4-B097-96EFB14C8E11}"/>
              </a:ext>
            </a:extLst>
          </p:cNvPr>
          <p:cNvSpPr txBox="1"/>
          <p:nvPr/>
        </p:nvSpPr>
        <p:spPr>
          <a:xfrm>
            <a:off x="2461106" y="1790645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Guard è l'entità che verifica se un'azione è consentita sulla base delle policy definite. Quando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fatta, Guard verifica se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conforme alle policy e restituisce True se l'azione è permessa, o False se non lo è.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utente cerca di eseguire un'azione, la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webapp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basata sull'azione, la risorsa e il soggetto.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passata al Guard che verifica se l'azione è consentita in base alle regole definite.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la policy consente l'azione, l'utente viene autorizzato a proseguire; altrimenti, l'accesso viene negato.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D5C8EF1-E03F-363A-F9D2-F48F5DD6671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9C6D2C4-2C74-1416-6192-F2913E4F355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000EB7-170B-C7F4-C7A9-25BFA8454F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7326098-8E1C-DFD5-EB24-2BBF7A3B28F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5842E6C-6B01-5C41-8C07-8954C1FE03A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80F34F79-AA19-C712-CD3A-17924E17BA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A46B4F-6FDD-7C45-7DD2-DA579077CD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7D29250-ACB1-26BC-7DA7-8A4206EFBAD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F76ACE7D-A70C-D55A-28FB-E115CBCE65B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2C4BB88-E145-191B-51D0-026C863D13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CC19BB4-15C7-D474-A4B3-635F16397E4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835BF7B-E9AB-008E-C0B3-1CA936C3B04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EB006B-2ABE-2EB3-42A3-2DEDE2E25C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ABC0DA-3A10-55E5-811E-B88C6C65F7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6DECB2D6-A91F-853D-D1C7-306B2688E1EF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</p:spTree>
    <p:extLst>
      <p:ext uri="{BB962C8B-B14F-4D97-AF65-F5344CB8AC3E}">
        <p14:creationId xmlns:p14="http://schemas.microsoft.com/office/powerpoint/2010/main" val="179415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rot="-8100000">
            <a:off x="-5308284" y="-133080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4">
            <a:alphaModFix/>
          </a:blip>
          <a:srcRect t="6319" b="6318"/>
          <a:stretch/>
        </p:blipFill>
        <p:spPr>
          <a:xfrm>
            <a:off x="0" y="2245414"/>
            <a:ext cx="14111396" cy="82134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/>
          <p:nvPr/>
        </p:nvSpPr>
        <p:spPr>
          <a:xfrm>
            <a:off x="14111396" y="0"/>
            <a:ext cx="7289438" cy="10255561"/>
          </a:xfrm>
          <a:custGeom>
            <a:avLst/>
            <a:gdLst/>
            <a:ahLst/>
            <a:cxnLst/>
            <a:rect l="l" t="t" r="r" b="b"/>
            <a:pathLst>
              <a:path w="7289438" h="10255561" extrusionOk="0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027" t="-156" r="-12081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79" name="Google Shape;279;p17"/>
          <p:cNvGrpSpPr/>
          <p:nvPr/>
        </p:nvGrpSpPr>
        <p:grpSpPr>
          <a:xfrm>
            <a:off x="14111396" y="6260094"/>
            <a:ext cx="4176604" cy="4026906"/>
            <a:chOff x="0" y="-47625"/>
            <a:chExt cx="1100011" cy="1060584"/>
          </a:xfrm>
        </p:grpSpPr>
        <p:sp>
          <p:nvSpPr>
            <p:cNvPr id="280" name="Google Shape;280;p17"/>
            <p:cNvSpPr/>
            <p:nvPr/>
          </p:nvSpPr>
          <p:spPr>
            <a:xfrm>
              <a:off x="0" y="0"/>
              <a:ext cx="1100011" cy="1012959"/>
            </a:xfrm>
            <a:custGeom>
              <a:avLst/>
              <a:gdLst/>
              <a:ahLst/>
              <a:cxnLst/>
              <a:rect l="l" t="t" r="r" b="b"/>
              <a:pathLst>
                <a:path w="1100011" h="1012959" extrusionOk="0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0" y="-47625"/>
              <a:ext cx="1100011" cy="106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7"/>
          <p:cNvSpPr txBox="1"/>
          <p:nvPr/>
        </p:nvSpPr>
        <p:spPr>
          <a:xfrm>
            <a:off x="1028700" y="512099"/>
            <a:ext cx="12380295" cy="118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To Presentation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15146424" y="7351935"/>
            <a:ext cx="24303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Follow me at @reallygreatsite to learn more.</a:t>
            </a:r>
            <a:endParaRPr dirty="0"/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4636947" y="7379663"/>
            <a:ext cx="339583" cy="359480"/>
            <a:chOff x="0" y="-47625"/>
            <a:chExt cx="812800" cy="860425"/>
          </a:xfrm>
        </p:grpSpPr>
        <p:sp>
          <p:nvSpPr>
            <p:cNvPr id="285" name="Google Shape;28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 rot="7807243">
            <a:off x="10832503" y="289855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t="27909" b="27909"/>
          <a:stretch/>
        </p:blipFill>
        <p:spPr>
          <a:xfrm>
            <a:off x="0" y="5418886"/>
            <a:ext cx="18288000" cy="4868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9025533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 we are?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9025533" y="2184336"/>
            <a:ext cx="30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5" name="Google Shape;295;p18"/>
          <p:cNvSpPr txBox="1"/>
          <p:nvPr/>
        </p:nvSpPr>
        <p:spPr>
          <a:xfrm>
            <a:off x="13562089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 do?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3562089" y="2184336"/>
            <a:ext cx="3277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rot="-3278844">
            <a:off x="-7178676" y="-49888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98" name="Google Shape;298;p18"/>
          <p:cNvSpPr txBox="1"/>
          <p:nvPr/>
        </p:nvSpPr>
        <p:spPr>
          <a:xfrm>
            <a:off x="1028700" y="1056801"/>
            <a:ext cx="6663349" cy="107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dirty="0"/>
          </a:p>
        </p:txBody>
      </p:sp>
      <p:grpSp>
        <p:nvGrpSpPr>
          <p:cNvPr id="299" name="Google Shape;299;p18"/>
          <p:cNvGrpSpPr/>
          <p:nvPr/>
        </p:nvGrpSpPr>
        <p:grpSpPr>
          <a:xfrm>
            <a:off x="2042525" y="4376705"/>
            <a:ext cx="1441918" cy="1458865"/>
            <a:chOff x="0" y="-99633"/>
            <a:chExt cx="1922558" cy="1945153"/>
          </a:xfrm>
        </p:grpSpPr>
        <p:grpSp>
          <p:nvGrpSpPr>
            <p:cNvPr id="300" name="Google Shape;300;p18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5" name="Google Shape;305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6" name="Google Shape;306;p18"/>
          <p:cNvGrpSpPr/>
          <p:nvPr/>
        </p:nvGrpSpPr>
        <p:grpSpPr>
          <a:xfrm>
            <a:off x="16717138" y="742565"/>
            <a:ext cx="847888" cy="856040"/>
            <a:chOff x="0" y="-60012"/>
            <a:chExt cx="1130517" cy="1141387"/>
          </a:xfrm>
        </p:grpSpPr>
        <p:grpSp>
          <p:nvGrpSpPr>
            <p:cNvPr id="307" name="Google Shape;307;p1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9" name="Google Shape;309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2" name="Google Shape;31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3" name="Google Shape;313;p18"/>
          <p:cNvGrpSpPr/>
          <p:nvPr/>
        </p:nvGrpSpPr>
        <p:grpSpPr>
          <a:xfrm>
            <a:off x="8472579" y="1532775"/>
            <a:ext cx="339583" cy="359480"/>
            <a:chOff x="0" y="-47625"/>
            <a:chExt cx="812800" cy="860425"/>
          </a:xfrm>
        </p:grpSpPr>
        <p:sp>
          <p:nvSpPr>
            <p:cNvPr id="314" name="Google Shape;3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2972625" y="1532775"/>
            <a:ext cx="339583" cy="359480"/>
            <a:chOff x="0" y="-47625"/>
            <a:chExt cx="812800" cy="860425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24" name="Google Shape;324;p19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3684195" y="4690625"/>
            <a:ext cx="11710621" cy="11710621"/>
            <a:chOff x="0" y="0"/>
            <a:chExt cx="15614161" cy="15614161"/>
          </a:xfrm>
        </p:grpSpPr>
        <p:grpSp>
          <p:nvGrpSpPr>
            <p:cNvPr id="326" name="Google Shape;326;p19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327" name="Google Shape;32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9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330" name="Google Shape;33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9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333" name="Google Shape;33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334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9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336" name="Google Shape;33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9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9"/>
          <p:cNvSpPr/>
          <p:nvPr/>
        </p:nvSpPr>
        <p:spPr>
          <a:xfrm>
            <a:off x="4565789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9"/>
          <p:cNvSpPr/>
          <p:nvPr/>
        </p:nvSpPr>
        <p:spPr>
          <a:xfrm>
            <a:off x="7100817" y="6927999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9"/>
          <p:cNvSpPr/>
          <p:nvPr/>
        </p:nvSpPr>
        <p:spPr>
          <a:xfrm>
            <a:off x="7100817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9"/>
          <p:cNvSpPr/>
          <p:nvPr/>
        </p:nvSpPr>
        <p:spPr>
          <a:xfrm>
            <a:off x="12331684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19"/>
          <p:cNvSpPr/>
          <p:nvPr/>
        </p:nvSpPr>
        <p:spPr>
          <a:xfrm>
            <a:off x="10345898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9"/>
          <p:cNvSpPr/>
          <p:nvPr/>
        </p:nvSpPr>
        <p:spPr>
          <a:xfrm>
            <a:off x="11041724" y="5890318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3539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19"/>
          <p:cNvSpPr/>
          <p:nvPr/>
        </p:nvSpPr>
        <p:spPr>
          <a:xfrm>
            <a:off x="11166569" y="8702300"/>
            <a:ext cx="420643" cy="42064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9"/>
          <p:cNvSpPr/>
          <p:nvPr/>
        </p:nvSpPr>
        <p:spPr>
          <a:xfrm>
            <a:off x="4918969" y="6908232"/>
            <a:ext cx="934982" cy="934982"/>
          </a:xfrm>
          <a:custGeom>
            <a:avLst/>
            <a:gdLst/>
            <a:ahLst/>
            <a:cxnLst/>
            <a:rect l="l" t="t" r="r" b="b"/>
            <a:pathLst>
              <a:path w="934982" h="934982" extrusionOk="0">
                <a:moveTo>
                  <a:pt x="0" y="0"/>
                </a:moveTo>
                <a:lnTo>
                  <a:pt x="934982" y="0"/>
                </a:lnTo>
                <a:lnTo>
                  <a:pt x="934982" y="934983"/>
                </a:lnTo>
                <a:lnTo>
                  <a:pt x="0" y="9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49" name="Google Shape;349;p19"/>
          <p:cNvSpPr/>
          <p:nvPr/>
        </p:nvSpPr>
        <p:spPr>
          <a:xfrm>
            <a:off x="7329380" y="4052991"/>
            <a:ext cx="1184216" cy="1184216"/>
          </a:xfrm>
          <a:custGeom>
            <a:avLst/>
            <a:gdLst/>
            <a:ahLst/>
            <a:cxnLst/>
            <a:rect l="l" t="t" r="r" b="b"/>
            <a:pathLst>
              <a:path w="1184216" h="1184216" extrusionOk="0">
                <a:moveTo>
                  <a:pt x="0" y="0"/>
                </a:moveTo>
                <a:lnTo>
                  <a:pt x="1184216" y="0"/>
                </a:lnTo>
                <a:lnTo>
                  <a:pt x="1184216" y="1184216"/>
                </a:lnTo>
                <a:lnTo>
                  <a:pt x="0" y="118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0" name="Google Shape;350;p19"/>
          <p:cNvSpPr/>
          <p:nvPr/>
        </p:nvSpPr>
        <p:spPr>
          <a:xfrm>
            <a:off x="10619413" y="4050857"/>
            <a:ext cx="1092643" cy="1092643"/>
          </a:xfrm>
          <a:custGeom>
            <a:avLst/>
            <a:gdLst/>
            <a:ahLst/>
            <a:cxnLst/>
            <a:rect l="l" t="t" r="r" b="b"/>
            <a:pathLst>
              <a:path w="1092643" h="1092643" extrusionOk="0">
                <a:moveTo>
                  <a:pt x="0" y="0"/>
                </a:moveTo>
                <a:lnTo>
                  <a:pt x="1092643" y="0"/>
                </a:lnTo>
                <a:lnTo>
                  <a:pt x="1092643" y="1092643"/>
                </a:lnTo>
                <a:lnTo>
                  <a:pt x="0" y="1092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1" name="Google Shape;351;p19"/>
          <p:cNvSpPr/>
          <p:nvPr/>
        </p:nvSpPr>
        <p:spPr>
          <a:xfrm>
            <a:off x="12610477" y="6852112"/>
            <a:ext cx="1083755" cy="1083755"/>
          </a:xfrm>
          <a:custGeom>
            <a:avLst/>
            <a:gdLst/>
            <a:ahLst/>
            <a:cxnLst/>
            <a:rect l="l" t="t" r="r" b="b"/>
            <a:pathLst>
              <a:path w="1083755" h="1083755" extrusionOk="0">
                <a:moveTo>
                  <a:pt x="0" y="0"/>
                </a:moveTo>
                <a:lnTo>
                  <a:pt x="1083755" y="0"/>
                </a:lnTo>
                <a:lnTo>
                  <a:pt x="1083755" y="1083755"/>
                </a:lnTo>
                <a:lnTo>
                  <a:pt x="0" y="108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2" name="Google Shape;352;p19"/>
          <p:cNvSpPr txBox="1"/>
          <p:nvPr/>
        </p:nvSpPr>
        <p:spPr>
          <a:xfrm>
            <a:off x="3288689" y="1038225"/>
            <a:ext cx="1210612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a Timeline Page</a:t>
            </a:r>
            <a:endParaRPr dirty="0"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-605629" y="6683111"/>
            <a:ext cx="4876200" cy="1142371"/>
            <a:chOff x="0" y="0"/>
            <a:chExt cx="6501600" cy="1523161"/>
          </a:xfrm>
        </p:grpSpPr>
        <p:sp>
          <p:nvSpPr>
            <p:cNvPr id="354" name="Google Shape;354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1945121" y="3713789"/>
            <a:ext cx="4876200" cy="1142371"/>
            <a:chOff x="0" y="0"/>
            <a:chExt cx="6501600" cy="1523161"/>
          </a:xfrm>
        </p:grpSpPr>
        <p:sp>
          <p:nvSpPr>
            <p:cNvPr id="357" name="Google Shape;357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12383156" y="3713789"/>
            <a:ext cx="4876200" cy="1235022"/>
            <a:chOff x="0" y="0"/>
            <a:chExt cx="6501600" cy="1646697"/>
          </a:xfrm>
        </p:grpSpPr>
        <p:sp>
          <p:nvSpPr>
            <p:cNvPr id="360" name="Google Shape;360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14265391" y="6683111"/>
            <a:ext cx="4876200" cy="1235022"/>
            <a:chOff x="0" y="0"/>
            <a:chExt cx="6501600" cy="1646697"/>
          </a:xfrm>
        </p:grpSpPr>
        <p:sp>
          <p:nvSpPr>
            <p:cNvPr id="363" name="Google Shape;363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5" name="Google Shape;365;p19"/>
          <p:cNvGrpSpPr/>
          <p:nvPr/>
        </p:nvGrpSpPr>
        <p:grpSpPr>
          <a:xfrm>
            <a:off x="1832443" y="4107098"/>
            <a:ext cx="1441918" cy="1458865"/>
            <a:chOff x="0" y="-99633"/>
            <a:chExt cx="1922558" cy="1945153"/>
          </a:xfrm>
        </p:grpSpPr>
        <p:grpSp>
          <p:nvGrpSpPr>
            <p:cNvPr id="366" name="Google Shape;366;p19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67" name="Google Shape;36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68" name="Google Shape;36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9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1" name="Google Shape;371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2" name="Google Shape;372;p19"/>
          <p:cNvGrpSpPr/>
          <p:nvPr/>
        </p:nvGrpSpPr>
        <p:grpSpPr>
          <a:xfrm>
            <a:off x="15956694" y="839409"/>
            <a:ext cx="847888" cy="856040"/>
            <a:chOff x="0" y="-60012"/>
            <a:chExt cx="1130517" cy="1141387"/>
          </a:xfrm>
        </p:grpSpPr>
        <p:grpSp>
          <p:nvGrpSpPr>
            <p:cNvPr id="373" name="Google Shape;373;p1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74" name="Google Shape;374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5" name="Google Shape;375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77" name="Google Shape;37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8" name="Google Shape;37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/>
          <p:nvPr/>
        </p:nvSpPr>
        <p:spPr>
          <a:xfrm>
            <a:off x="0" y="-1748938"/>
            <a:ext cx="18379836" cy="13784877"/>
          </a:xfrm>
          <a:custGeom>
            <a:avLst/>
            <a:gdLst/>
            <a:ahLst/>
            <a:cxnLst/>
            <a:rect l="l" t="t" r="r" b="b"/>
            <a:pathLst>
              <a:path w="18379836" h="13784877" extrusionOk="0">
                <a:moveTo>
                  <a:pt x="0" y="0"/>
                </a:moveTo>
                <a:lnTo>
                  <a:pt x="18379836" y="0"/>
                </a:lnTo>
                <a:lnTo>
                  <a:pt x="18379836" y="13784876"/>
                </a:lnTo>
                <a:lnTo>
                  <a:pt x="0" y="1378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84" name="Google Shape;384;p20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5" name="Google Shape;385;p20"/>
          <p:cNvGrpSpPr/>
          <p:nvPr/>
        </p:nvGrpSpPr>
        <p:grpSpPr>
          <a:xfrm rot="5400000">
            <a:off x="11532061" y="1478901"/>
            <a:ext cx="3086100" cy="10787429"/>
            <a:chOff x="0" y="-47625"/>
            <a:chExt cx="812800" cy="2841134"/>
          </a:xfrm>
        </p:grpSpPr>
        <p:sp>
          <p:nvSpPr>
            <p:cNvPr id="386" name="Google Shape;386;p20"/>
            <p:cNvSpPr/>
            <p:nvPr/>
          </p:nvSpPr>
          <p:spPr>
            <a:xfrm>
              <a:off x="0" y="0"/>
              <a:ext cx="812800" cy="2793509"/>
            </a:xfrm>
            <a:custGeom>
              <a:avLst/>
              <a:gdLst/>
              <a:ahLst/>
              <a:cxnLst/>
              <a:rect l="l" t="t" r="r" b="b"/>
              <a:pathLst>
                <a:path w="812800" h="27935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93509"/>
                  </a:lnTo>
                  <a:lnTo>
                    <a:pt x="0" y="27935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0" y="-47625"/>
              <a:ext cx="812800" cy="284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20"/>
          <p:cNvSpPr/>
          <p:nvPr/>
        </p:nvSpPr>
        <p:spPr>
          <a:xfrm>
            <a:off x="7681397" y="5329566"/>
            <a:ext cx="10606603" cy="3086100"/>
          </a:xfrm>
          <a:custGeom>
            <a:avLst/>
            <a:gdLst/>
            <a:ahLst/>
            <a:cxnLst/>
            <a:rect l="l" t="t" r="r" b="b"/>
            <a:pathLst>
              <a:path w="10606603" h="3086100" extrusionOk="0">
                <a:moveTo>
                  <a:pt x="0" y="0"/>
                </a:moveTo>
                <a:lnTo>
                  <a:pt x="10606603" y="0"/>
                </a:lnTo>
                <a:lnTo>
                  <a:pt x="1060660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58" r="-49781" b="-228374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9" name="Google Shape;389;p20"/>
          <p:cNvGrpSpPr/>
          <p:nvPr/>
        </p:nvGrpSpPr>
        <p:grpSpPr>
          <a:xfrm rot="5400000">
            <a:off x="6849358" y="707445"/>
            <a:ext cx="3086100" cy="10945818"/>
            <a:chOff x="0" y="-47625"/>
            <a:chExt cx="812800" cy="2882849"/>
          </a:xfrm>
        </p:grpSpPr>
        <p:sp>
          <p:nvSpPr>
            <p:cNvPr id="390" name="Google Shape;390;p20"/>
            <p:cNvSpPr/>
            <p:nvPr/>
          </p:nvSpPr>
          <p:spPr>
            <a:xfrm>
              <a:off x="0" y="0"/>
              <a:ext cx="812800" cy="2835224"/>
            </a:xfrm>
            <a:custGeom>
              <a:avLst/>
              <a:gdLst/>
              <a:ahLst/>
              <a:cxnLst/>
              <a:rect l="l" t="t" r="r" b="b"/>
              <a:pathLst>
                <a:path w="812800" h="283522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835224"/>
                  </a:lnTo>
                  <a:lnTo>
                    <a:pt x="0" y="2835224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91" name="Google Shape;391;p20"/>
            <p:cNvSpPr txBox="1"/>
            <p:nvPr/>
          </p:nvSpPr>
          <p:spPr>
            <a:xfrm>
              <a:off x="0" y="-47625"/>
              <a:ext cx="812800" cy="288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0"/>
          <p:cNvGrpSpPr/>
          <p:nvPr/>
        </p:nvGrpSpPr>
        <p:grpSpPr>
          <a:xfrm>
            <a:off x="3363413" y="5393904"/>
            <a:ext cx="1544564" cy="1544564"/>
            <a:chOff x="0" y="0"/>
            <a:chExt cx="812800" cy="812800"/>
          </a:xfrm>
        </p:grpSpPr>
        <p:sp>
          <p:nvSpPr>
            <p:cNvPr id="393" name="Google Shape;39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sp>
        <p:nvSpPr>
          <p:cNvPr id="395" name="Google Shape;395;p20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96" name="Google Shape;396;p20"/>
          <p:cNvSpPr txBox="1"/>
          <p:nvPr/>
        </p:nvSpPr>
        <p:spPr>
          <a:xfrm>
            <a:off x="5225989" y="5175949"/>
            <a:ext cx="798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Process</a:t>
            </a:r>
            <a:endParaRPr dirty="0"/>
          </a:p>
        </p:txBody>
      </p:sp>
      <p:sp>
        <p:nvSpPr>
          <p:cNvPr id="397" name="Google Shape;397;p20"/>
          <p:cNvSpPr txBox="1"/>
          <p:nvPr/>
        </p:nvSpPr>
        <p:spPr>
          <a:xfrm>
            <a:off x="5226004" y="6514488"/>
            <a:ext cx="754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grpSp>
        <p:nvGrpSpPr>
          <p:cNvPr id="398" name="Google Shape;398;p20"/>
          <p:cNvGrpSpPr/>
          <p:nvPr/>
        </p:nvGrpSpPr>
        <p:grpSpPr>
          <a:xfrm>
            <a:off x="14721357" y="1047848"/>
            <a:ext cx="1875026" cy="1989564"/>
            <a:chOff x="0" y="-122432"/>
            <a:chExt cx="2500034" cy="2652752"/>
          </a:xfrm>
        </p:grpSpPr>
        <p:grpSp>
          <p:nvGrpSpPr>
            <p:cNvPr id="399" name="Google Shape;399;p20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20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" name="Google Shape;405;p20"/>
          <p:cNvGrpSpPr/>
          <p:nvPr/>
        </p:nvGrpSpPr>
        <p:grpSpPr>
          <a:xfrm>
            <a:off x="1477581" y="2487729"/>
            <a:ext cx="1441918" cy="1458865"/>
            <a:chOff x="0" y="-99633"/>
            <a:chExt cx="1922558" cy="1945153"/>
          </a:xfrm>
        </p:grpSpPr>
        <p:grpSp>
          <p:nvGrpSpPr>
            <p:cNvPr id="406" name="Google Shape;406;p20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8" name="Google Shape;40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20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1" name="Google Shape;41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" name="Google Shape;412;p20"/>
          <p:cNvGrpSpPr/>
          <p:nvPr/>
        </p:nvGrpSpPr>
        <p:grpSpPr>
          <a:xfrm>
            <a:off x="5983192" y="8657291"/>
            <a:ext cx="847888" cy="856040"/>
            <a:chOff x="0" y="-60012"/>
            <a:chExt cx="1130517" cy="1141387"/>
          </a:xfrm>
        </p:grpSpPr>
        <p:grpSp>
          <p:nvGrpSpPr>
            <p:cNvPr id="413" name="Google Shape;413;p20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414" name="Google Shape;414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5" name="Google Shape;415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20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417" name="Google Shape;41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8" name="Google Shape;41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1F65A8-01E9-0D13-C95A-5D175FF9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6F01553-B23C-A05A-D3DB-0F6574A626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A897642-4F7C-034D-082D-F4870C261ED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A2AC906-B33A-3C2C-0961-C077D3A2D14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005EEB9A-43D5-ECF8-155D-EF04B4E14B38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Infine, si simula il processo di firma da parte di un'Autorità di Certificazione (CA). Normalmente, una CA firma la CSR e fornisce un certificato, ma in questo caso, il certificato è firmato dalla stessa chiave privata generata in precedenza:</a:t>
            </a:r>
            <a:b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x509 -req -days 365 -in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certificate.crt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il certificato è utile per test, ma non sarà considerato affidabile da client come browser web o altri sistemi senza una procedura esplicita di fiducia.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0B4FB20-463C-EFEE-01E6-B8779FD8DD96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106CE14-1FF7-262F-45CC-2E8B7984FC7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2F57787-CE9B-5BF0-7A50-9142131490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66B493B7-648F-027B-2999-4CE6611B581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F1BD32F-5D88-4E46-9DB8-8CA0FC87D9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B887CE1-842F-EBBE-D0BC-715EDC5A7D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953FF2F-11B5-58A1-0092-9FBA52E68DE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AFAC28E-4034-7793-76EE-B6F4B14BF534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29D09FA-15E1-6285-4097-7EA0139952E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6232204-CF47-909E-CFB1-730797DEDB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C511CA9-402A-1203-5D60-E6669298476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695E238-01A4-732D-C2AC-B166906456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1F2E76D-D5EF-CBBD-268E-32CCCC6F86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7B8A6F-52DB-3466-D52F-6B5759C512F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8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0B66F66-726E-1952-79B4-E3DBC173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1">
            <a:extLst>
              <a:ext uri="{FF2B5EF4-FFF2-40B4-BE49-F238E27FC236}">
                <a16:creationId xmlns:a16="http://schemas.microsoft.com/office/drawing/2014/main" id="{941F8F30-0CB9-A6BF-57A2-6644B5F7E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364" r="27364"/>
          <a:stretch/>
        </p:blipFill>
        <p:spPr>
          <a:xfrm>
            <a:off x="11298185" y="0"/>
            <a:ext cx="69898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0299D0BF-5614-1D7B-FB87-6F564D31A2AC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D3F3D5E2-FC41-1900-FC7C-E64B9554DE8C}"/>
              </a:ext>
            </a:extLst>
          </p:cNvPr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F7B4342D-4ED1-AE0F-10FD-E9DB268247C9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D396F3D6-FDBB-A163-4EBC-21A9B53A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163BDEF6-FBC2-835C-4326-8F17E1257D8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DE8BC6F-FEDF-3F01-CF77-D60723E6C699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1D5C834D-ECA2-E938-4B3F-102C410450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8BA799D-7977-6832-452F-C44D9395B65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>
            <a:extLst>
              <a:ext uri="{FF2B5EF4-FFF2-40B4-BE49-F238E27FC236}">
                <a16:creationId xmlns:a16="http://schemas.microsoft.com/office/drawing/2014/main" id="{B99A803C-7783-0CE3-3902-9E4D1DB2EAAF}"/>
              </a:ext>
            </a:extLst>
          </p:cNvPr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>
              <a:extLst>
                <a:ext uri="{FF2B5EF4-FFF2-40B4-BE49-F238E27FC236}">
                  <a16:creationId xmlns:a16="http://schemas.microsoft.com/office/drawing/2014/main" id="{677DF61D-984F-5416-C8F9-4773701F5D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>
              <a:extLst>
                <a:ext uri="{FF2B5EF4-FFF2-40B4-BE49-F238E27FC236}">
                  <a16:creationId xmlns:a16="http://schemas.microsoft.com/office/drawing/2014/main" id="{5985C0BF-BF5C-7E9F-6D11-8B35ED646AF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>
            <a:extLst>
              <a:ext uri="{FF2B5EF4-FFF2-40B4-BE49-F238E27FC236}">
                <a16:creationId xmlns:a16="http://schemas.microsoft.com/office/drawing/2014/main" id="{9337F49D-A6FF-0006-5F0B-32B47ACFDD41}"/>
              </a:ext>
            </a:extLst>
          </p:cNvPr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>
              <a:extLst>
                <a:ext uri="{FF2B5EF4-FFF2-40B4-BE49-F238E27FC236}">
                  <a16:creationId xmlns:a16="http://schemas.microsoft.com/office/drawing/2014/main" id="{0668860A-E883-1A5F-6619-ECFE35E52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>
              <a:extLst>
                <a:ext uri="{FF2B5EF4-FFF2-40B4-BE49-F238E27FC236}">
                  <a16:creationId xmlns:a16="http://schemas.microsoft.com/office/drawing/2014/main" id="{A42B7FC9-E5AF-C4C8-E96C-3C2D91355E1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>
            <a:extLst>
              <a:ext uri="{FF2B5EF4-FFF2-40B4-BE49-F238E27FC236}">
                <a16:creationId xmlns:a16="http://schemas.microsoft.com/office/drawing/2014/main" id="{8B4C1A45-C38D-5673-237C-8E92C8497452}"/>
              </a:ext>
            </a:extLst>
          </p:cNvPr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>
              <a:extLst>
                <a:ext uri="{FF2B5EF4-FFF2-40B4-BE49-F238E27FC236}">
                  <a16:creationId xmlns:a16="http://schemas.microsoft.com/office/drawing/2014/main" id="{313BC5F5-62DD-8AD0-6D61-C1958ADA27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>
              <a:extLst>
                <a:ext uri="{FF2B5EF4-FFF2-40B4-BE49-F238E27FC236}">
                  <a16:creationId xmlns:a16="http://schemas.microsoft.com/office/drawing/2014/main" id="{26C0769B-05B2-2D35-709B-D7640F847C9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>
            <a:extLst>
              <a:ext uri="{FF2B5EF4-FFF2-40B4-BE49-F238E27FC236}">
                <a16:creationId xmlns:a16="http://schemas.microsoft.com/office/drawing/2014/main" id="{2530E1AC-C1C6-7ED6-0593-3906C6EE0919}"/>
              </a:ext>
            </a:extLst>
          </p:cNvPr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>
              <a:extLst>
                <a:ext uri="{FF2B5EF4-FFF2-40B4-BE49-F238E27FC236}">
                  <a16:creationId xmlns:a16="http://schemas.microsoft.com/office/drawing/2014/main" id="{69797AFD-D9FF-C479-5093-380C59AED6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>
              <a:extLst>
                <a:ext uri="{FF2B5EF4-FFF2-40B4-BE49-F238E27FC236}">
                  <a16:creationId xmlns:a16="http://schemas.microsoft.com/office/drawing/2014/main" id="{76D3A465-FF25-BCC0-80C2-A5CC1E0E7B4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4EDB884E-2BF3-CD30-1CF1-051947A68100}"/>
              </a:ext>
            </a:extLst>
          </p:cNvPr>
          <p:cNvSpPr txBox="1"/>
          <p:nvPr/>
        </p:nvSpPr>
        <p:spPr>
          <a:xfrm>
            <a:off x="1028700" y="1019175"/>
            <a:ext cx="556260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Services</a:t>
            </a:r>
            <a:endParaRPr dirty="0"/>
          </a:p>
        </p:txBody>
      </p:sp>
      <p:grpSp>
        <p:nvGrpSpPr>
          <p:cNvPr id="445" name="Google Shape;445;p21">
            <a:extLst>
              <a:ext uri="{FF2B5EF4-FFF2-40B4-BE49-F238E27FC236}">
                <a16:creationId xmlns:a16="http://schemas.microsoft.com/office/drawing/2014/main" id="{877878C7-50BF-7F7D-4EEE-B4F2213365B5}"/>
              </a:ext>
            </a:extLst>
          </p:cNvPr>
          <p:cNvGrpSpPr/>
          <p:nvPr/>
        </p:nvGrpSpPr>
        <p:grpSpPr>
          <a:xfrm>
            <a:off x="1819941" y="4786305"/>
            <a:ext cx="3980025" cy="4480684"/>
            <a:chOff x="0" y="0"/>
            <a:chExt cx="5306700" cy="5974245"/>
          </a:xfrm>
        </p:grpSpPr>
        <p:sp>
          <p:nvSpPr>
            <p:cNvPr id="446" name="Google Shape;446;p21">
              <a:extLst>
                <a:ext uri="{FF2B5EF4-FFF2-40B4-BE49-F238E27FC236}">
                  <a16:creationId xmlns:a16="http://schemas.microsoft.com/office/drawing/2014/main" id="{62F7EC01-377B-0661-BC43-E3AC1CA504EC}"/>
                </a:ext>
              </a:extLst>
            </p:cNvPr>
            <p:cNvSpPr txBox="1"/>
            <p:nvPr/>
          </p:nvSpPr>
          <p:spPr>
            <a:xfrm>
              <a:off x="0" y="0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One</a:t>
              </a:r>
              <a:endParaRPr dirty="0"/>
            </a:p>
          </p:txBody>
        </p:sp>
        <p:sp>
          <p:nvSpPr>
            <p:cNvPr id="447" name="Google Shape;447;p21">
              <a:extLst>
                <a:ext uri="{FF2B5EF4-FFF2-40B4-BE49-F238E27FC236}">
                  <a16:creationId xmlns:a16="http://schemas.microsoft.com/office/drawing/2014/main" id="{35B2E544-A132-44AD-13C3-1AA9AEE16A16}"/>
                </a:ext>
              </a:extLst>
            </p:cNvPr>
            <p:cNvSpPr txBox="1"/>
            <p:nvPr/>
          </p:nvSpPr>
          <p:spPr>
            <a:xfrm>
              <a:off x="0" y="3990928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Three</a:t>
              </a:r>
              <a:endParaRPr dirty="0"/>
            </a:p>
          </p:txBody>
        </p:sp>
        <p:sp>
          <p:nvSpPr>
            <p:cNvPr id="448" name="Google Shape;448;p21">
              <a:extLst>
                <a:ext uri="{FF2B5EF4-FFF2-40B4-BE49-F238E27FC236}">
                  <a16:creationId xmlns:a16="http://schemas.microsoft.com/office/drawing/2014/main" id="{E8A663CB-FD89-3547-7331-D76574C1274D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49" name="Google Shape;449;p21">
              <a:extLst>
                <a:ext uri="{FF2B5EF4-FFF2-40B4-BE49-F238E27FC236}">
                  <a16:creationId xmlns:a16="http://schemas.microsoft.com/office/drawing/2014/main" id="{48C311C1-7E39-F673-3063-9DCE6097E2D7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50" name="Google Shape;450;p21">
            <a:extLst>
              <a:ext uri="{FF2B5EF4-FFF2-40B4-BE49-F238E27FC236}">
                <a16:creationId xmlns:a16="http://schemas.microsoft.com/office/drawing/2014/main" id="{9B44D8A2-6451-A24E-245E-503FD21DEB52}"/>
              </a:ext>
            </a:extLst>
          </p:cNvPr>
          <p:cNvGrpSpPr/>
          <p:nvPr/>
        </p:nvGrpSpPr>
        <p:grpSpPr>
          <a:xfrm>
            <a:off x="6570107" y="4786305"/>
            <a:ext cx="4032753" cy="4480684"/>
            <a:chOff x="0" y="0"/>
            <a:chExt cx="5377004" cy="5974245"/>
          </a:xfrm>
        </p:grpSpPr>
        <p:sp>
          <p:nvSpPr>
            <p:cNvPr id="451" name="Google Shape;451;p21">
              <a:extLst>
                <a:ext uri="{FF2B5EF4-FFF2-40B4-BE49-F238E27FC236}">
                  <a16:creationId xmlns:a16="http://schemas.microsoft.com/office/drawing/2014/main" id="{2578F5EA-C6B3-F0F7-FB47-25816CD9035A}"/>
                </a:ext>
              </a:extLst>
            </p:cNvPr>
            <p:cNvSpPr txBox="1"/>
            <p:nvPr/>
          </p:nvSpPr>
          <p:spPr>
            <a:xfrm>
              <a:off x="0" y="0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Two</a:t>
              </a:r>
              <a:endParaRPr dirty="0"/>
            </a:p>
          </p:txBody>
        </p:sp>
        <p:sp>
          <p:nvSpPr>
            <p:cNvPr id="452" name="Google Shape;452;p21">
              <a:extLst>
                <a:ext uri="{FF2B5EF4-FFF2-40B4-BE49-F238E27FC236}">
                  <a16:creationId xmlns:a16="http://schemas.microsoft.com/office/drawing/2014/main" id="{69A67C36-2321-F27F-1252-93332053564D}"/>
                </a:ext>
              </a:extLst>
            </p:cNvPr>
            <p:cNvSpPr txBox="1"/>
            <p:nvPr/>
          </p:nvSpPr>
          <p:spPr>
            <a:xfrm>
              <a:off x="0" y="3990928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Four</a:t>
              </a:r>
              <a:endParaRPr dirty="0"/>
            </a:p>
          </p:txBody>
        </p:sp>
        <p:sp>
          <p:nvSpPr>
            <p:cNvPr id="453" name="Google Shape;453;p21">
              <a:extLst>
                <a:ext uri="{FF2B5EF4-FFF2-40B4-BE49-F238E27FC236}">
                  <a16:creationId xmlns:a16="http://schemas.microsoft.com/office/drawing/2014/main" id="{2FFF7F0B-7E2C-3FDD-D0D0-CBDCB26E46F6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54" name="Google Shape;454;p21">
              <a:extLst>
                <a:ext uri="{FF2B5EF4-FFF2-40B4-BE49-F238E27FC236}">
                  <a16:creationId xmlns:a16="http://schemas.microsoft.com/office/drawing/2014/main" id="{9CCFFBC4-2D02-F238-E923-7423AE17E655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96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2"/>
          <p:cNvGrpSpPr/>
          <p:nvPr/>
        </p:nvGrpSpPr>
        <p:grpSpPr>
          <a:xfrm>
            <a:off x="5755680" y="-952011"/>
            <a:ext cx="11710621" cy="11710621"/>
            <a:chOff x="0" y="0"/>
            <a:chExt cx="15614161" cy="15614161"/>
          </a:xfrm>
        </p:grpSpPr>
        <p:grpSp>
          <p:nvGrpSpPr>
            <p:cNvPr id="460" name="Google Shape;460;p22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461" name="Google Shape;4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2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464" name="Google Shape;4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46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22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467" name="Google Shape;4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" name="Google Shape;46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22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470" name="Google Shape;4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47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2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473" name="Google Shape;4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t="22610" b="22610"/>
          <a:stretch/>
        </p:blipFill>
        <p:spPr>
          <a:xfrm>
            <a:off x="0" y="5612927"/>
            <a:ext cx="12807038" cy="4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2"/>
          <p:cNvPicPr preferRelativeResize="0"/>
          <p:nvPr/>
        </p:nvPicPr>
        <p:blipFill rotWithShape="1">
          <a:blip r:embed="rId5">
            <a:alphaModFix/>
          </a:blip>
          <a:srcRect t="13128" b="28249"/>
          <a:stretch/>
        </p:blipFill>
        <p:spPr>
          <a:xfrm>
            <a:off x="9144000" y="0"/>
            <a:ext cx="9144000" cy="8030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2"/>
          <p:cNvSpPr txBox="1"/>
          <p:nvPr/>
        </p:nvSpPr>
        <p:spPr>
          <a:xfrm>
            <a:off x="1028700" y="1019175"/>
            <a:ext cx="67925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Your Project</a:t>
            </a:r>
            <a:endParaRPr dirty="0"/>
          </a:p>
        </p:txBody>
      </p:sp>
      <p:sp>
        <p:nvSpPr>
          <p:cNvPr id="479" name="Google Shape;479;p22"/>
          <p:cNvSpPr txBox="1"/>
          <p:nvPr/>
        </p:nvSpPr>
        <p:spPr>
          <a:xfrm>
            <a:off x="1028700" y="2402425"/>
            <a:ext cx="7260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dirty="0"/>
          </a:p>
        </p:txBody>
      </p:sp>
      <p:grpSp>
        <p:nvGrpSpPr>
          <p:cNvPr id="480" name="Google Shape;480;p22"/>
          <p:cNvGrpSpPr/>
          <p:nvPr/>
        </p:nvGrpSpPr>
        <p:grpSpPr>
          <a:xfrm>
            <a:off x="8360435" y="7184763"/>
            <a:ext cx="1567130" cy="1438577"/>
            <a:chOff x="0" y="-47625"/>
            <a:chExt cx="812800" cy="746125"/>
          </a:xfrm>
        </p:grpSpPr>
        <p:sp>
          <p:nvSpPr>
            <p:cNvPr id="481" name="Google Shape;481;p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2"/>
          <p:cNvGrpSpPr/>
          <p:nvPr/>
        </p:nvGrpSpPr>
        <p:grpSpPr>
          <a:xfrm rot="5400000">
            <a:off x="4079473" y="2246454"/>
            <a:ext cx="265996" cy="6732946"/>
            <a:chOff x="0" y="-47625"/>
            <a:chExt cx="70057" cy="1773286"/>
          </a:xfrm>
        </p:grpSpPr>
        <p:sp>
          <p:nvSpPr>
            <p:cNvPr id="484" name="Google Shape;484;p22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5" name="Google Shape;485;p22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2"/>
          <p:cNvGrpSpPr/>
          <p:nvPr/>
        </p:nvGrpSpPr>
        <p:grpSpPr>
          <a:xfrm rot="5400000">
            <a:off x="13358174" y="5839760"/>
            <a:ext cx="230480" cy="4381604"/>
            <a:chOff x="0" y="-47625"/>
            <a:chExt cx="60703" cy="1154003"/>
          </a:xfrm>
        </p:grpSpPr>
        <p:sp>
          <p:nvSpPr>
            <p:cNvPr id="487" name="Google Shape;487;p22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8" name="Google Shape;488;p22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494" name="Google Shape;494;p23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95" name="Google Shape;495;p23"/>
          <p:cNvPicPr preferRelativeResize="0"/>
          <p:nvPr/>
        </p:nvPicPr>
        <p:blipFill rotWithShape="1">
          <a:blip r:embed="rId4">
            <a:alphaModFix/>
          </a:blip>
          <a:srcRect t="1199" b="1198"/>
          <a:stretch/>
        </p:blipFill>
        <p:spPr>
          <a:xfrm>
            <a:off x="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3"/>
          <p:cNvPicPr preferRelativeResize="0"/>
          <p:nvPr/>
        </p:nvPicPr>
        <p:blipFill rotWithShape="1">
          <a:blip r:embed="rId5">
            <a:alphaModFix/>
          </a:blip>
          <a:srcRect t="8798" b="8798"/>
          <a:stretch/>
        </p:blipFill>
        <p:spPr>
          <a:xfrm>
            <a:off x="612775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3"/>
          <p:cNvPicPr preferRelativeResize="0"/>
          <p:nvPr/>
        </p:nvPicPr>
        <p:blipFill rotWithShape="1">
          <a:blip r:embed="rId6">
            <a:alphaModFix/>
          </a:blip>
          <a:srcRect t="7523" b="7522"/>
          <a:stretch/>
        </p:blipFill>
        <p:spPr>
          <a:xfrm>
            <a:off x="1225550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3"/>
          <p:cNvGrpSpPr/>
          <p:nvPr/>
        </p:nvGrpSpPr>
        <p:grpSpPr>
          <a:xfrm>
            <a:off x="15213803" y="1233017"/>
            <a:ext cx="1441918" cy="1458865"/>
            <a:chOff x="0" y="-99633"/>
            <a:chExt cx="1922558" cy="1945153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1" name="Google Shape;50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3"/>
          <p:cNvGrpSpPr/>
          <p:nvPr/>
        </p:nvGrpSpPr>
        <p:grpSpPr>
          <a:xfrm>
            <a:off x="8888621" y="8737879"/>
            <a:ext cx="847888" cy="856040"/>
            <a:chOff x="0" y="-60012"/>
            <a:chExt cx="1130517" cy="1141387"/>
          </a:xfrm>
        </p:grpSpPr>
        <p:grpSp>
          <p:nvGrpSpPr>
            <p:cNvPr id="506" name="Google Shape;506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8" name="Google Shape;50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1" name="Google Shape;51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" name="Google Shape;512;p23"/>
          <p:cNvGrpSpPr/>
          <p:nvPr/>
        </p:nvGrpSpPr>
        <p:grpSpPr>
          <a:xfrm>
            <a:off x="1890437" y="1261734"/>
            <a:ext cx="847888" cy="856040"/>
            <a:chOff x="0" y="-60012"/>
            <a:chExt cx="1130517" cy="1141387"/>
          </a:xfrm>
        </p:grpSpPr>
        <p:grpSp>
          <p:nvGrpSpPr>
            <p:cNvPr id="513" name="Google Shape;513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5" name="Google Shape;515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8" name="Google Shape;51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9" name="Google Shape;519;p23"/>
          <p:cNvSpPr txBox="1"/>
          <p:nvPr/>
        </p:nvSpPr>
        <p:spPr>
          <a:xfrm>
            <a:off x="4553127" y="1028700"/>
            <a:ext cx="9181746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Gallery Image</a:t>
            </a:r>
            <a:endParaRPr dirty="0"/>
          </a:p>
        </p:txBody>
      </p:sp>
      <p:sp>
        <p:nvSpPr>
          <p:cNvPr id="520" name="Google Shape;520;p23"/>
          <p:cNvSpPr txBox="1"/>
          <p:nvPr/>
        </p:nvSpPr>
        <p:spPr>
          <a:xfrm>
            <a:off x="2515867" y="2663307"/>
            <a:ext cx="13054070" cy="50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can you say about your projects? Share it here!</a:t>
            </a:r>
            <a:endParaRPr dirty="0"/>
          </a:p>
        </p:txBody>
      </p:sp>
      <p:grpSp>
        <p:nvGrpSpPr>
          <p:cNvPr id="521" name="Google Shape;521;p23"/>
          <p:cNvGrpSpPr/>
          <p:nvPr/>
        </p:nvGrpSpPr>
        <p:grpSpPr>
          <a:xfrm rot="5400000">
            <a:off x="2896338" y="2346995"/>
            <a:ext cx="230480" cy="4381604"/>
            <a:chOff x="0" y="-47625"/>
            <a:chExt cx="60703" cy="1154003"/>
          </a:xfrm>
        </p:grpSpPr>
        <p:sp>
          <p:nvSpPr>
            <p:cNvPr id="522" name="Google Shape;522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3"/>
          <p:cNvGrpSpPr/>
          <p:nvPr/>
        </p:nvGrpSpPr>
        <p:grpSpPr>
          <a:xfrm rot="5400000">
            <a:off x="15403210" y="2346995"/>
            <a:ext cx="230480" cy="4381604"/>
            <a:chOff x="0" y="-47625"/>
            <a:chExt cx="60703" cy="1154003"/>
          </a:xfrm>
        </p:grpSpPr>
        <p:sp>
          <p:nvSpPr>
            <p:cNvPr id="525" name="Google Shape;525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3"/>
          <p:cNvGrpSpPr/>
          <p:nvPr/>
        </p:nvGrpSpPr>
        <p:grpSpPr>
          <a:xfrm rot="5400000">
            <a:off x="9287738" y="5658866"/>
            <a:ext cx="230480" cy="4381604"/>
            <a:chOff x="0" y="-47625"/>
            <a:chExt cx="60703" cy="1154003"/>
          </a:xfrm>
        </p:grpSpPr>
        <p:sp>
          <p:nvSpPr>
            <p:cNvPr id="528" name="Google Shape;528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9" name="Google Shape;529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4"/>
          <p:cNvPicPr preferRelativeResize="0"/>
          <p:nvPr/>
        </p:nvPicPr>
        <p:blipFill rotWithShape="1">
          <a:blip r:embed="rId3">
            <a:alphaModFix/>
          </a:blip>
          <a:srcRect l="21390" r="21389"/>
          <a:stretch/>
        </p:blipFill>
        <p:spPr>
          <a:xfrm>
            <a:off x="8178302" y="1662066"/>
            <a:ext cx="3488159" cy="237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4"/>
          <p:cNvPicPr preferRelativeResize="0"/>
          <p:nvPr/>
        </p:nvPicPr>
        <p:blipFill rotWithShape="1">
          <a:blip r:embed="rId4">
            <a:alphaModFix/>
          </a:blip>
          <a:srcRect l="9731" r="9730"/>
          <a:stretch/>
        </p:blipFill>
        <p:spPr>
          <a:xfrm>
            <a:off x="8178302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4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6048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4"/>
          <p:cNvPicPr preferRelativeResize="0"/>
          <p:nvPr/>
        </p:nvPicPr>
        <p:blipFill rotWithShape="1">
          <a:blip r:embed="rId6">
            <a:alphaModFix/>
          </a:blip>
          <a:srcRect l="2303" r="2304"/>
          <a:stretch/>
        </p:blipFill>
        <p:spPr>
          <a:xfrm>
            <a:off x="12204430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4"/>
          <p:cNvPicPr preferRelativeResize="0"/>
          <p:nvPr/>
        </p:nvPicPr>
        <p:blipFill rotWithShape="1">
          <a:blip r:embed="rId7">
            <a:alphaModFix/>
          </a:blip>
          <a:srcRect l="2303" r="2304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4"/>
          <p:cNvGrpSpPr/>
          <p:nvPr/>
        </p:nvGrpSpPr>
        <p:grpSpPr>
          <a:xfrm rot="5400000">
            <a:off x="9949563" y="6312069"/>
            <a:ext cx="164562" cy="2568859"/>
            <a:chOff x="0" y="-47625"/>
            <a:chExt cx="43341" cy="676572"/>
          </a:xfrm>
        </p:grpSpPr>
        <p:sp>
          <p:nvSpPr>
            <p:cNvPr id="542" name="Google Shape;542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4430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8">
            <a:alphaModFix/>
          </a:blip>
          <a:srcRect l="2214" r="2215"/>
          <a:stretch/>
        </p:blipFill>
        <p:spPr>
          <a:xfrm>
            <a:off x="12201413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547" name="Google Shape;547;p24"/>
          <p:cNvGrpSpPr/>
          <p:nvPr/>
        </p:nvGrpSpPr>
        <p:grpSpPr>
          <a:xfrm>
            <a:off x="4513997" y="5218236"/>
            <a:ext cx="2161654" cy="2187058"/>
            <a:chOff x="0" y="-149366"/>
            <a:chExt cx="2882205" cy="2916079"/>
          </a:xfrm>
        </p:grpSpPr>
        <p:grpSp>
          <p:nvGrpSpPr>
            <p:cNvPr id="548" name="Google Shape;548;p24"/>
            <p:cNvGrpSpPr/>
            <p:nvPr/>
          </p:nvGrpSpPr>
          <p:grpSpPr>
            <a:xfrm>
              <a:off x="0" y="-149366"/>
              <a:ext cx="2549174" cy="2340062"/>
              <a:chOff x="0" y="-47625"/>
              <a:chExt cx="812800" cy="746125"/>
            </a:xfrm>
          </p:grpSpPr>
          <p:sp>
            <p:nvSpPr>
              <p:cNvPr id="549" name="Google Shape;54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0" name="Google Shape;55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4"/>
            <p:cNvGrpSpPr/>
            <p:nvPr/>
          </p:nvGrpSpPr>
          <p:grpSpPr>
            <a:xfrm>
              <a:off x="346307" y="438838"/>
              <a:ext cx="2535898" cy="2327875"/>
              <a:chOff x="0" y="-47625"/>
              <a:chExt cx="812800" cy="746125"/>
            </a:xfrm>
          </p:grpSpPr>
          <p:sp>
            <p:nvSpPr>
              <p:cNvPr id="552" name="Google Shape;552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3" name="Google Shape;553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24"/>
          <p:cNvGrpSpPr/>
          <p:nvPr/>
        </p:nvGrpSpPr>
        <p:grpSpPr>
          <a:xfrm>
            <a:off x="16523442" y="806025"/>
            <a:ext cx="847888" cy="856040"/>
            <a:chOff x="0" y="-60012"/>
            <a:chExt cx="1130517" cy="1141387"/>
          </a:xfrm>
        </p:grpSpPr>
        <p:grpSp>
          <p:nvGrpSpPr>
            <p:cNvPr id="555" name="Google Shape;555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56" name="Google Shape;556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7" name="Google Shape;557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60" name="Google Shape;56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p24"/>
          <p:cNvSpPr txBox="1"/>
          <p:nvPr/>
        </p:nvSpPr>
        <p:spPr>
          <a:xfrm>
            <a:off x="8178302" y="4266023"/>
            <a:ext cx="3491176" cy="46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01</a:t>
            </a:r>
            <a:endParaRPr dirty="0"/>
          </a:p>
        </p:txBody>
      </p:sp>
      <p:sp>
        <p:nvSpPr>
          <p:cNvPr id="562" name="Google Shape;562;p24"/>
          <p:cNvSpPr txBox="1"/>
          <p:nvPr/>
        </p:nvSpPr>
        <p:spPr>
          <a:xfrm>
            <a:off x="12204430" y="4266023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02</a:t>
            </a:r>
            <a:endParaRPr dirty="0"/>
          </a:p>
        </p:txBody>
      </p:sp>
      <p:sp>
        <p:nvSpPr>
          <p:cNvPr id="563" name="Google Shape;563;p24"/>
          <p:cNvSpPr txBox="1"/>
          <p:nvPr/>
        </p:nvSpPr>
        <p:spPr>
          <a:xfrm>
            <a:off x="8175285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03</a:t>
            </a:r>
            <a:endParaRPr dirty="0"/>
          </a:p>
        </p:txBody>
      </p:sp>
      <p:sp>
        <p:nvSpPr>
          <p:cNvPr id="564" name="Google Shape;564;p24"/>
          <p:cNvSpPr txBox="1"/>
          <p:nvPr/>
        </p:nvSpPr>
        <p:spPr>
          <a:xfrm>
            <a:off x="12201413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04</a:t>
            </a:r>
            <a:endParaRPr dirty="0"/>
          </a:p>
        </p:txBody>
      </p:sp>
      <p:sp>
        <p:nvSpPr>
          <p:cNvPr id="565" name="Google Shape;565;p24"/>
          <p:cNvSpPr txBox="1"/>
          <p:nvPr/>
        </p:nvSpPr>
        <p:spPr>
          <a:xfrm>
            <a:off x="2063009" y="1525918"/>
            <a:ext cx="4901977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Gallery</a:t>
            </a:r>
            <a:endParaRPr dirty="0"/>
          </a:p>
        </p:txBody>
      </p:sp>
      <p:grpSp>
        <p:nvGrpSpPr>
          <p:cNvPr id="566" name="Google Shape;566;p24"/>
          <p:cNvGrpSpPr/>
          <p:nvPr/>
        </p:nvGrpSpPr>
        <p:grpSpPr>
          <a:xfrm rot="5400000">
            <a:off x="9949563" y="2816682"/>
            <a:ext cx="164562" cy="2568859"/>
            <a:chOff x="0" y="-47625"/>
            <a:chExt cx="43341" cy="676572"/>
          </a:xfrm>
        </p:grpSpPr>
        <p:sp>
          <p:nvSpPr>
            <p:cNvPr id="567" name="Google Shape;567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68" name="Google Shape;568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4"/>
          <p:cNvGrpSpPr/>
          <p:nvPr/>
        </p:nvGrpSpPr>
        <p:grpSpPr>
          <a:xfrm rot="5400000">
            <a:off x="13959768" y="6312069"/>
            <a:ext cx="164562" cy="2568859"/>
            <a:chOff x="0" y="-47625"/>
            <a:chExt cx="43341" cy="676572"/>
          </a:xfrm>
        </p:grpSpPr>
        <p:sp>
          <p:nvSpPr>
            <p:cNvPr id="570" name="Google Shape;570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4"/>
          <p:cNvGrpSpPr/>
          <p:nvPr/>
        </p:nvGrpSpPr>
        <p:grpSpPr>
          <a:xfrm rot="5400000">
            <a:off x="13959768" y="2816682"/>
            <a:ext cx="164562" cy="2568859"/>
            <a:chOff x="0" y="-47625"/>
            <a:chExt cx="43341" cy="676572"/>
          </a:xfrm>
        </p:grpSpPr>
        <p:sp>
          <p:nvSpPr>
            <p:cNvPr id="573" name="Google Shape;573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4" name="Google Shape;574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4"/>
          <p:cNvGrpSpPr/>
          <p:nvPr/>
        </p:nvGrpSpPr>
        <p:grpSpPr>
          <a:xfrm>
            <a:off x="3084891" y="8251775"/>
            <a:ext cx="847888" cy="856040"/>
            <a:chOff x="0" y="-60012"/>
            <a:chExt cx="1130517" cy="1141387"/>
          </a:xfrm>
        </p:grpSpPr>
        <p:grpSp>
          <p:nvGrpSpPr>
            <p:cNvPr id="576" name="Google Shape;576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5"/>
          <p:cNvGrpSpPr/>
          <p:nvPr/>
        </p:nvGrpSpPr>
        <p:grpSpPr>
          <a:xfrm>
            <a:off x="3890699" y="3353613"/>
            <a:ext cx="3086100" cy="5123172"/>
            <a:chOff x="0" y="-241102"/>
            <a:chExt cx="4114800" cy="6830897"/>
          </a:xfrm>
        </p:grpSpPr>
        <p:sp>
          <p:nvSpPr>
            <p:cNvPr id="587" name="Google Shape;587;p25"/>
            <p:cNvSpPr txBox="1"/>
            <p:nvPr/>
          </p:nvSpPr>
          <p:spPr>
            <a:xfrm>
              <a:off x="432048" y="3069443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432048" y="1183791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20$</a:t>
              </a:r>
              <a:endParaRPr dirty="0"/>
            </a:p>
          </p:txBody>
        </p:sp>
        <p:sp>
          <p:nvSpPr>
            <p:cNvPr id="589" name="Google Shape;589;p25"/>
            <p:cNvSpPr txBox="1"/>
            <p:nvPr/>
          </p:nvSpPr>
          <p:spPr>
            <a:xfrm>
              <a:off x="432048" y="3865115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590" name="Google Shape;590;p25"/>
            <p:cNvSpPr txBox="1"/>
            <p:nvPr/>
          </p:nvSpPr>
          <p:spPr>
            <a:xfrm>
              <a:off x="432048" y="4371836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591" name="Google Shape;591;p25"/>
            <p:cNvCxnSpPr/>
            <p:nvPr/>
          </p:nvCxnSpPr>
          <p:spPr>
            <a:xfrm>
              <a:off x="544555" y="2846759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544555" y="3725111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93" name="Google Shape;593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95" name="Google Shape;595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5"/>
          <p:cNvGrpSpPr/>
          <p:nvPr/>
        </p:nvGrpSpPr>
        <p:grpSpPr>
          <a:xfrm>
            <a:off x="11311201" y="3353613"/>
            <a:ext cx="3086100" cy="5123172"/>
            <a:chOff x="0" y="-241102"/>
            <a:chExt cx="4114800" cy="6830897"/>
          </a:xfrm>
        </p:grpSpPr>
        <p:sp>
          <p:nvSpPr>
            <p:cNvPr id="597" name="Google Shape;597;p25"/>
            <p:cNvSpPr txBox="1"/>
            <p:nvPr/>
          </p:nvSpPr>
          <p:spPr>
            <a:xfrm>
              <a:off x="432048" y="2842584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YEARLY</a:t>
              </a:r>
              <a:endParaRPr dirty="0"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432048" y="956932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300$</a:t>
              </a:r>
              <a:endParaRPr dirty="0"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432048" y="3638256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0" name="Google Shape;600;p25"/>
            <p:cNvSpPr txBox="1"/>
            <p:nvPr/>
          </p:nvSpPr>
          <p:spPr>
            <a:xfrm>
              <a:off x="432048" y="414497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1" name="Google Shape;601;p25"/>
            <p:cNvSpPr txBox="1"/>
            <p:nvPr/>
          </p:nvSpPr>
          <p:spPr>
            <a:xfrm>
              <a:off x="432048" y="516755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432048" y="465626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03" name="Google Shape;603;p25"/>
            <p:cNvCxnSpPr/>
            <p:nvPr/>
          </p:nvCxnSpPr>
          <p:spPr>
            <a:xfrm>
              <a:off x="544555" y="2619900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544555" y="3498252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05" name="Google Shape;605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07" name="Google Shape;607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8" name="Google Shape;608;p25"/>
          <p:cNvGrpSpPr/>
          <p:nvPr/>
        </p:nvGrpSpPr>
        <p:grpSpPr>
          <a:xfrm>
            <a:off x="7335828" y="2748315"/>
            <a:ext cx="3616343" cy="6333768"/>
            <a:chOff x="0" y="-241102"/>
            <a:chExt cx="4821791" cy="8445024"/>
          </a:xfrm>
        </p:grpSpPr>
        <p:sp>
          <p:nvSpPr>
            <p:cNvPr id="609" name="Google Shape;609;p25"/>
            <p:cNvSpPr txBox="1"/>
            <p:nvPr/>
          </p:nvSpPr>
          <p:spPr>
            <a:xfrm>
              <a:off x="206847" y="3105764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206847" y="549889"/>
              <a:ext cx="4408098" cy="208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30$</a:t>
              </a:r>
              <a:endParaRPr dirty="0"/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206847" y="4175854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2" name="Google Shape;612;p25"/>
            <p:cNvSpPr txBox="1"/>
            <p:nvPr/>
          </p:nvSpPr>
          <p:spPr>
            <a:xfrm>
              <a:off x="206847" y="4862990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206847" y="5556322"/>
              <a:ext cx="4408098" cy="519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14" name="Google Shape;614;p25"/>
            <p:cNvCxnSpPr/>
            <p:nvPr/>
          </p:nvCxnSpPr>
          <p:spPr>
            <a:xfrm>
              <a:off x="359412" y="2803795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5"/>
            <p:cNvCxnSpPr/>
            <p:nvPr/>
          </p:nvCxnSpPr>
          <p:spPr>
            <a:xfrm>
              <a:off x="359412" y="3994879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6" name="Google Shape;616;p25"/>
            <p:cNvGrpSpPr/>
            <p:nvPr/>
          </p:nvGrpSpPr>
          <p:grpSpPr>
            <a:xfrm>
              <a:off x="0" y="-241102"/>
              <a:ext cx="4821791" cy="8445024"/>
              <a:chOff x="0" y="-47625"/>
              <a:chExt cx="952453" cy="1668153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0" y="0"/>
                <a:ext cx="952453" cy="1620528"/>
              </a:xfrm>
              <a:custGeom>
                <a:avLst/>
                <a:gdLst/>
                <a:ahLst/>
                <a:cxnLst/>
                <a:rect l="l" t="t" r="r" b="b"/>
                <a:pathLst>
                  <a:path w="952453" h="1620528" extrusionOk="0">
                    <a:moveTo>
                      <a:pt x="0" y="0"/>
                    </a:moveTo>
                    <a:lnTo>
                      <a:pt x="952453" y="0"/>
                    </a:lnTo>
                    <a:lnTo>
                      <a:pt x="952453" y="1620528"/>
                    </a:lnTo>
                    <a:lnTo>
                      <a:pt x="0" y="16205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18" name="Google Shape;618;p25"/>
              <p:cNvSpPr txBox="1"/>
              <p:nvPr/>
            </p:nvSpPr>
            <p:spPr>
              <a:xfrm>
                <a:off x="0" y="-47625"/>
                <a:ext cx="952453" cy="1668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9" name="Google Shape;619;p25"/>
          <p:cNvSpPr txBox="1"/>
          <p:nvPr/>
        </p:nvSpPr>
        <p:spPr>
          <a:xfrm>
            <a:off x="1028700" y="1038225"/>
            <a:ext cx="16230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a Pricing Page</a:t>
            </a:r>
            <a:endParaRPr dirty="0"/>
          </a:p>
        </p:txBody>
      </p:sp>
      <p:sp>
        <p:nvSpPr>
          <p:cNvPr id="620" name="Google Shape;620;p25"/>
          <p:cNvSpPr/>
          <p:nvPr/>
        </p:nvSpPr>
        <p:spPr>
          <a:xfrm rot="-3278844">
            <a:off x="-6886846" y="-3415669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21" name="Google Shape;621;p25"/>
          <p:cNvSpPr/>
          <p:nvPr/>
        </p:nvSpPr>
        <p:spPr>
          <a:xfrm rot="7599151">
            <a:off x="11345333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22" name="Google Shape;622;p25"/>
          <p:cNvGrpSpPr/>
          <p:nvPr/>
        </p:nvGrpSpPr>
        <p:grpSpPr>
          <a:xfrm>
            <a:off x="15384275" y="372636"/>
            <a:ext cx="1875026" cy="1989564"/>
            <a:chOff x="0" y="-122432"/>
            <a:chExt cx="2500034" cy="2652752"/>
          </a:xfrm>
        </p:grpSpPr>
        <p:grpSp>
          <p:nvGrpSpPr>
            <p:cNvPr id="623" name="Google Shape;623;p25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5" name="Google Shape;62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5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27" name="Google Shape;627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8" name="Google Shape;628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25"/>
          <p:cNvGrpSpPr/>
          <p:nvPr/>
        </p:nvGrpSpPr>
        <p:grpSpPr>
          <a:xfrm>
            <a:off x="1942154" y="7846259"/>
            <a:ext cx="847888" cy="856040"/>
            <a:chOff x="0" y="-60012"/>
            <a:chExt cx="1130517" cy="1141387"/>
          </a:xfrm>
        </p:grpSpPr>
        <p:grpSp>
          <p:nvGrpSpPr>
            <p:cNvPr id="630" name="Google Shape;630;p2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31" name="Google Shape;631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2" name="Google Shape;632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34" name="Google Shape;63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5" name="Google Shape;63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6"/>
          <p:cNvGrpSpPr/>
          <p:nvPr/>
        </p:nvGrpSpPr>
        <p:grpSpPr>
          <a:xfrm>
            <a:off x="7157034" y="-683750"/>
            <a:ext cx="7993047" cy="7993047"/>
            <a:chOff x="0" y="0"/>
            <a:chExt cx="10657396" cy="10657396"/>
          </a:xfrm>
        </p:grpSpPr>
        <p:grpSp>
          <p:nvGrpSpPr>
            <p:cNvPr id="641" name="Google Shape;641;p2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642" name="Google Shape;64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648" name="Google Shape;64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654" name="Google Shape;65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" name="Google Shape;656;p26"/>
          <p:cNvGrpSpPr/>
          <p:nvPr/>
        </p:nvGrpSpPr>
        <p:grpSpPr>
          <a:xfrm>
            <a:off x="10274794" y="2408652"/>
            <a:ext cx="1544574" cy="1544574"/>
            <a:chOff x="0" y="0"/>
            <a:chExt cx="812800" cy="812800"/>
          </a:xfrm>
        </p:grpSpPr>
        <p:sp>
          <p:nvSpPr>
            <p:cNvPr id="657" name="Google Shape;65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sp>
        <p:nvSpPr>
          <p:cNvPr id="659" name="Google Shape;659;p26"/>
          <p:cNvSpPr txBox="1"/>
          <p:nvPr/>
        </p:nvSpPr>
        <p:spPr>
          <a:xfrm>
            <a:off x="10613771" y="4073109"/>
            <a:ext cx="7378075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dirty="0"/>
          </a:p>
        </p:txBody>
      </p:sp>
      <p:sp>
        <p:nvSpPr>
          <p:cNvPr id="660" name="Google Shape;660;p26"/>
          <p:cNvSpPr txBox="1"/>
          <p:nvPr/>
        </p:nvSpPr>
        <p:spPr>
          <a:xfrm>
            <a:off x="10613771" y="5558638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sp>
        <p:nvSpPr>
          <p:cNvPr id="661" name="Google Shape;661;p26"/>
          <p:cNvSpPr/>
          <p:nvPr/>
        </p:nvSpPr>
        <p:spPr>
          <a:xfrm rot="-8100000">
            <a:off x="-6811884" y="7561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2" name="Google Shape;662;p26"/>
          <p:cNvGrpSpPr/>
          <p:nvPr/>
        </p:nvGrpSpPr>
        <p:grpSpPr>
          <a:xfrm>
            <a:off x="1028700" y="-379164"/>
            <a:ext cx="3086100" cy="6469932"/>
            <a:chOff x="0" y="-47625"/>
            <a:chExt cx="812800" cy="1704015"/>
          </a:xfrm>
        </p:grpSpPr>
        <p:sp>
          <p:nvSpPr>
            <p:cNvPr id="663" name="Google Shape;663;p2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64" name="Google Shape;664;p2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6"/>
          <p:cNvSpPr/>
          <p:nvPr/>
        </p:nvSpPr>
        <p:spPr>
          <a:xfrm>
            <a:off x="4346270" y="4874196"/>
            <a:ext cx="4925282" cy="7421350"/>
          </a:xfrm>
          <a:custGeom>
            <a:avLst/>
            <a:gdLst/>
            <a:ahLst/>
            <a:cxnLst/>
            <a:rect l="l" t="t" r="r" b="b"/>
            <a:pathLst>
              <a:path w="4925282" h="7421350" extrusionOk="0">
                <a:moveTo>
                  <a:pt x="0" y="0"/>
                </a:moveTo>
                <a:lnTo>
                  <a:pt x="4925282" y="0"/>
                </a:lnTo>
                <a:lnTo>
                  <a:pt x="4925282" y="7421350"/>
                </a:lnTo>
                <a:lnTo>
                  <a:pt x="0" y="74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916" r="-136207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6" name="Google Shape;666;p26"/>
          <p:cNvSpPr/>
          <p:nvPr/>
        </p:nvSpPr>
        <p:spPr>
          <a:xfrm>
            <a:off x="1796686" y="0"/>
            <a:ext cx="5627257" cy="10287000"/>
          </a:xfrm>
          <a:custGeom>
            <a:avLst/>
            <a:gdLst/>
            <a:ahLst/>
            <a:cxnLst/>
            <a:rect l="l" t="t" r="r" b="b"/>
            <a:pathLst>
              <a:path w="5627257" h="10287000" extrusionOk="0">
                <a:moveTo>
                  <a:pt x="0" y="0"/>
                </a:moveTo>
                <a:lnTo>
                  <a:pt x="5627257" y="0"/>
                </a:lnTo>
                <a:lnTo>
                  <a:pt x="56272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687" r="-14968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7" name="Google Shape;667;p26"/>
          <p:cNvSpPr/>
          <p:nvPr/>
        </p:nvSpPr>
        <p:spPr>
          <a:xfrm rot="7599151">
            <a:off x="11139409" y="550321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8" name="Google Shape;668;p26"/>
          <p:cNvGrpSpPr/>
          <p:nvPr/>
        </p:nvGrpSpPr>
        <p:grpSpPr>
          <a:xfrm>
            <a:off x="15270161" y="1191375"/>
            <a:ext cx="1875026" cy="1989564"/>
            <a:chOff x="0" y="-122432"/>
            <a:chExt cx="2500034" cy="2652752"/>
          </a:xfrm>
        </p:grpSpPr>
        <p:grpSp>
          <p:nvGrpSpPr>
            <p:cNvPr id="669" name="Google Shape;669;p26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70" name="Google Shape;67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1" name="Google Shape;67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26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73" name="Google Shape;673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4" name="Google Shape;674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5" name="Google Shape;675;p26"/>
          <p:cNvGrpSpPr/>
          <p:nvPr/>
        </p:nvGrpSpPr>
        <p:grpSpPr>
          <a:xfrm>
            <a:off x="604756" y="8269901"/>
            <a:ext cx="847888" cy="856040"/>
            <a:chOff x="0" y="-60012"/>
            <a:chExt cx="1130517" cy="1141387"/>
          </a:xfrm>
        </p:grpSpPr>
        <p:grpSp>
          <p:nvGrpSpPr>
            <p:cNvPr id="676" name="Google Shape;676;p26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8" name="Google Shape;678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6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80" name="Google Shape;68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81" name="Google Shape;68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/>
          <p:nvPr/>
        </p:nvSpPr>
        <p:spPr>
          <a:xfrm rot="-2699999">
            <a:off x="-6254673" y="-381402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4">
            <a:alphaModFix/>
          </a:blip>
          <a:srcRect t="13036" b="13035"/>
          <a:stretch/>
        </p:blipFill>
        <p:spPr>
          <a:xfrm>
            <a:off x="0" y="2518038"/>
            <a:ext cx="9144000" cy="4503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7"/>
          <p:cNvSpPr txBox="1"/>
          <p:nvPr/>
        </p:nvSpPr>
        <p:spPr>
          <a:xfrm>
            <a:off x="9760515" y="2393598"/>
            <a:ext cx="6202863" cy="273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History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9760515" y="5422979"/>
            <a:ext cx="6202863" cy="159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690" name="Google Shape;690;p27"/>
          <p:cNvGrpSpPr/>
          <p:nvPr/>
        </p:nvGrpSpPr>
        <p:grpSpPr>
          <a:xfrm>
            <a:off x="14737499" y="936876"/>
            <a:ext cx="1875026" cy="1989564"/>
            <a:chOff x="0" y="-122432"/>
            <a:chExt cx="2500034" cy="2652752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92" name="Google Shape;692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3" name="Google Shape;693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27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95" name="Google Shape;695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6" name="Google Shape;696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7" name="Google Shape;697;p27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98" name="Google Shape;698;p27"/>
          <p:cNvGrpSpPr/>
          <p:nvPr/>
        </p:nvGrpSpPr>
        <p:grpSpPr>
          <a:xfrm>
            <a:off x="4572000" y="8297484"/>
            <a:ext cx="914563" cy="960815"/>
            <a:chOff x="0" y="-60012"/>
            <a:chExt cx="1219417" cy="1281087"/>
          </a:xfrm>
        </p:grpSpPr>
        <p:grpSp>
          <p:nvGrpSpPr>
            <p:cNvPr id="699" name="Google Shape;699;p27"/>
            <p:cNvGrpSpPr/>
            <p:nvPr/>
          </p:nvGrpSpPr>
          <p:grpSpPr>
            <a:xfrm>
              <a:off x="221150" y="304698"/>
              <a:ext cx="998267" cy="916377"/>
              <a:chOff x="0" y="-47625"/>
              <a:chExt cx="812800" cy="746125"/>
            </a:xfrm>
          </p:grpSpPr>
          <p:sp>
            <p:nvSpPr>
              <p:cNvPr id="700" name="Google Shape;700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1" name="Google Shape;701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7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03" name="Google Shape;703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4" name="Google Shape;704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" name="Google Shape;705;p27"/>
          <p:cNvGrpSpPr/>
          <p:nvPr/>
        </p:nvGrpSpPr>
        <p:grpSpPr>
          <a:xfrm rot="5400000">
            <a:off x="4671790" y="3655300"/>
            <a:ext cx="265996" cy="6732946"/>
            <a:chOff x="0" y="-47625"/>
            <a:chExt cx="70057" cy="1773286"/>
          </a:xfrm>
        </p:grpSpPr>
        <p:sp>
          <p:nvSpPr>
            <p:cNvPr id="706" name="Google Shape;706;p27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07" name="Google Shape;707;p27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 txBox="1"/>
          <p:nvPr/>
        </p:nvSpPr>
        <p:spPr>
          <a:xfrm>
            <a:off x="2741618" y="2385055"/>
            <a:ext cx="12804764" cy="410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Write an original statement or inspiring quote</a:t>
            </a:r>
            <a:endParaRPr dirty="0"/>
          </a:p>
        </p:txBody>
      </p:sp>
      <p:sp>
        <p:nvSpPr>
          <p:cNvPr id="713" name="Google Shape;713;p28"/>
          <p:cNvSpPr txBox="1"/>
          <p:nvPr/>
        </p:nvSpPr>
        <p:spPr>
          <a:xfrm>
            <a:off x="2741618" y="7175546"/>
            <a:ext cx="12804764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 dirty="0"/>
          </a:p>
        </p:txBody>
      </p:sp>
      <p:sp>
        <p:nvSpPr>
          <p:cNvPr id="714" name="Google Shape;714;p28"/>
          <p:cNvSpPr/>
          <p:nvPr/>
        </p:nvSpPr>
        <p:spPr>
          <a:xfrm rot="-2699999">
            <a:off x="-6422915" y="-448977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15" name="Google Shape;715;p28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16" name="Google Shape;716;p28"/>
          <p:cNvGrpSpPr/>
          <p:nvPr/>
        </p:nvGrpSpPr>
        <p:grpSpPr>
          <a:xfrm>
            <a:off x="14850487" y="936876"/>
            <a:ext cx="1875026" cy="1989564"/>
            <a:chOff x="0" y="-122432"/>
            <a:chExt cx="2500034" cy="2652752"/>
          </a:xfrm>
        </p:grpSpPr>
        <p:grpSp>
          <p:nvGrpSpPr>
            <p:cNvPr id="717" name="Google Shape;717;p28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718" name="Google Shape;71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19" name="Google Shape;71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28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721" name="Google Shape;721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2" name="Google Shape;722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28"/>
          <p:cNvGrpSpPr/>
          <p:nvPr/>
        </p:nvGrpSpPr>
        <p:grpSpPr>
          <a:xfrm>
            <a:off x="1667753" y="5864851"/>
            <a:ext cx="847888" cy="856040"/>
            <a:chOff x="0" y="-60012"/>
            <a:chExt cx="1130517" cy="1141387"/>
          </a:xfrm>
        </p:grpSpPr>
        <p:grpSp>
          <p:nvGrpSpPr>
            <p:cNvPr id="724" name="Google Shape;724;p2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25" name="Google Shape;725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6" name="Google Shape;726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2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28" name="Google Shape;72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9" name="Google Shape;72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5" name="Google Shape;735;p29"/>
          <p:cNvSpPr/>
          <p:nvPr/>
        </p:nvSpPr>
        <p:spPr>
          <a:xfrm>
            <a:off x="1423216" y="1958399"/>
            <a:ext cx="7720784" cy="668585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36" name="Google Shape;736;p29"/>
          <p:cNvSpPr txBox="1"/>
          <p:nvPr/>
        </p:nvSpPr>
        <p:spPr>
          <a:xfrm>
            <a:off x="8445520" y="2732565"/>
            <a:ext cx="8813780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Founder</a:t>
            </a:r>
            <a:endParaRPr dirty="0"/>
          </a:p>
        </p:txBody>
      </p:sp>
      <p:sp>
        <p:nvSpPr>
          <p:cNvPr id="737" name="Google Shape;737;p29"/>
          <p:cNvSpPr txBox="1"/>
          <p:nvPr/>
        </p:nvSpPr>
        <p:spPr>
          <a:xfrm>
            <a:off x="10529730" y="4556630"/>
            <a:ext cx="4645361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 dirty="0"/>
          </a:p>
        </p:txBody>
      </p:sp>
      <p:sp>
        <p:nvSpPr>
          <p:cNvPr id="738" name="Google Shape;738;p29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9" name="Google Shape;739;p29"/>
          <p:cNvSpPr txBox="1"/>
          <p:nvPr/>
        </p:nvSpPr>
        <p:spPr>
          <a:xfrm>
            <a:off x="9750978" y="5286934"/>
            <a:ext cx="6202863" cy="156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740" name="Google Shape;740;p29"/>
          <p:cNvGrpSpPr/>
          <p:nvPr/>
        </p:nvGrpSpPr>
        <p:grpSpPr>
          <a:xfrm>
            <a:off x="10348205" y="1102358"/>
            <a:ext cx="847888" cy="856040"/>
            <a:chOff x="0" y="-60012"/>
            <a:chExt cx="1130517" cy="1141387"/>
          </a:xfrm>
        </p:grpSpPr>
        <p:grpSp>
          <p:nvGrpSpPr>
            <p:cNvPr id="741" name="Google Shape;741;p2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3" name="Google Shape;74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2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6" name="Google Shape;746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" name="Google Shape;747;p29"/>
          <p:cNvGrpSpPr/>
          <p:nvPr/>
        </p:nvGrpSpPr>
        <p:grpSpPr>
          <a:xfrm>
            <a:off x="14377141" y="7360262"/>
            <a:ext cx="1271758" cy="1283988"/>
            <a:chOff x="0" y="-90013"/>
            <a:chExt cx="1695678" cy="1711983"/>
          </a:xfrm>
        </p:grpSpPr>
        <p:grpSp>
          <p:nvGrpSpPr>
            <p:cNvPr id="748" name="Google Shape;748;p29"/>
            <p:cNvGrpSpPr/>
            <p:nvPr/>
          </p:nvGrpSpPr>
          <p:grpSpPr>
            <a:xfrm>
              <a:off x="198364" y="247483"/>
              <a:ext cx="1497314" cy="1374487"/>
              <a:chOff x="0" y="-47625"/>
              <a:chExt cx="812800" cy="746125"/>
            </a:xfrm>
          </p:grpSpPr>
          <p:sp>
            <p:nvSpPr>
              <p:cNvPr id="749" name="Google Shape;749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0" name="Google Shape;750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29"/>
            <p:cNvGrpSpPr/>
            <p:nvPr/>
          </p:nvGrpSpPr>
          <p:grpSpPr>
            <a:xfrm>
              <a:off x="0" y="-90013"/>
              <a:ext cx="1536223" cy="1410205"/>
              <a:chOff x="0" y="-47625"/>
              <a:chExt cx="812800" cy="746125"/>
            </a:xfrm>
          </p:grpSpPr>
          <p:sp>
            <p:nvSpPr>
              <p:cNvPr id="752" name="Google Shape;75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3" name="Google Shape;75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4" y="1671625"/>
            <a:ext cx="8378400" cy="72594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/>
          <p:nvPr/>
        </p:nvSpPr>
        <p:spPr>
          <a:xfrm>
            <a:off x="2822459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0" name="Google Shape;760;p30"/>
          <p:cNvSpPr/>
          <p:nvPr/>
        </p:nvSpPr>
        <p:spPr>
          <a:xfrm rot="-2699999">
            <a:off x="-6422915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1" name="Google Shape;761;p30"/>
          <p:cNvSpPr/>
          <p:nvPr/>
        </p:nvSpPr>
        <p:spPr>
          <a:xfrm rot="7807243">
            <a:off x="11238454" y="395564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2" name="Google Shape;762;p30"/>
          <p:cNvSpPr txBox="1"/>
          <p:nvPr/>
        </p:nvSpPr>
        <p:spPr>
          <a:xfrm>
            <a:off x="890224" y="1038225"/>
            <a:ext cx="1650755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Testimonials</a:t>
            </a:r>
            <a:endParaRPr dirty="0"/>
          </a:p>
        </p:txBody>
      </p:sp>
      <p:sp>
        <p:nvSpPr>
          <p:cNvPr id="763" name="Google Shape;763;p30"/>
          <p:cNvSpPr/>
          <p:nvPr/>
        </p:nvSpPr>
        <p:spPr>
          <a:xfrm>
            <a:off x="7727152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4" name="Google Shape;764;p30"/>
          <p:cNvSpPr/>
          <p:nvPr/>
        </p:nvSpPr>
        <p:spPr>
          <a:xfrm>
            <a:off x="12628113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15065951" y="1131577"/>
            <a:ext cx="1346801" cy="1359753"/>
            <a:chOff x="0" y="-95325"/>
            <a:chExt cx="1795736" cy="1813005"/>
          </a:xfrm>
        </p:grpSpPr>
        <p:grpSp>
          <p:nvGrpSpPr>
            <p:cNvPr id="766" name="Google Shape;766;p30"/>
            <p:cNvGrpSpPr/>
            <p:nvPr/>
          </p:nvGrpSpPr>
          <p:grpSpPr>
            <a:xfrm>
              <a:off x="210069" y="262087"/>
              <a:ext cx="1585667" cy="1455593"/>
              <a:chOff x="0" y="-47625"/>
              <a:chExt cx="812800" cy="746125"/>
            </a:xfrm>
          </p:grpSpPr>
          <p:sp>
            <p:nvSpPr>
              <p:cNvPr id="767" name="Google Shape;76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68" name="Google Shape;76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30"/>
            <p:cNvGrpSpPr/>
            <p:nvPr/>
          </p:nvGrpSpPr>
          <p:grpSpPr>
            <a:xfrm>
              <a:off x="0" y="-95325"/>
              <a:ext cx="1626873" cy="1493419"/>
              <a:chOff x="0" y="-47625"/>
              <a:chExt cx="812800" cy="746125"/>
            </a:xfrm>
          </p:grpSpPr>
          <p:sp>
            <p:nvSpPr>
              <p:cNvPr id="770" name="Google Shape;770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1" name="Google Shape;771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" name="Google Shape;772;p30"/>
          <p:cNvGrpSpPr/>
          <p:nvPr/>
        </p:nvGrpSpPr>
        <p:grpSpPr>
          <a:xfrm>
            <a:off x="6056847" y="8268851"/>
            <a:ext cx="697997" cy="704708"/>
            <a:chOff x="0" y="-49403"/>
            <a:chExt cx="930662" cy="939611"/>
          </a:xfrm>
        </p:grpSpPr>
        <p:grpSp>
          <p:nvGrpSpPr>
            <p:cNvPr id="773" name="Google Shape;773;p30"/>
            <p:cNvGrpSpPr/>
            <p:nvPr/>
          </p:nvGrpSpPr>
          <p:grpSpPr>
            <a:xfrm>
              <a:off x="108871" y="135829"/>
              <a:ext cx="821791" cy="754379"/>
              <a:chOff x="0" y="-47625"/>
              <a:chExt cx="812800" cy="746125"/>
            </a:xfrm>
          </p:grpSpPr>
          <p:sp>
            <p:nvSpPr>
              <p:cNvPr id="774" name="Google Shape;774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5" name="Google Shape;775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30"/>
            <p:cNvGrpSpPr/>
            <p:nvPr/>
          </p:nvGrpSpPr>
          <p:grpSpPr>
            <a:xfrm>
              <a:off x="0" y="-49403"/>
              <a:ext cx="843147" cy="773982"/>
              <a:chOff x="0" y="-47625"/>
              <a:chExt cx="812800" cy="746125"/>
            </a:xfrm>
          </p:grpSpPr>
          <p:sp>
            <p:nvSpPr>
              <p:cNvPr id="777" name="Google Shape;77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8" name="Google Shape;77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0"/>
          <p:cNvGrpSpPr/>
          <p:nvPr/>
        </p:nvGrpSpPr>
        <p:grpSpPr>
          <a:xfrm>
            <a:off x="2418409" y="6819639"/>
            <a:ext cx="3306074" cy="1486265"/>
            <a:chOff x="0" y="0"/>
            <a:chExt cx="4408098" cy="1981686"/>
          </a:xfrm>
        </p:grpSpPr>
        <p:sp>
          <p:nvSpPr>
            <p:cNvPr id="780" name="Google Shape;780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1" name="Google Shape;781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2" name="Google Shape;782;p30"/>
          <p:cNvGrpSpPr/>
          <p:nvPr/>
        </p:nvGrpSpPr>
        <p:grpSpPr>
          <a:xfrm>
            <a:off x="7324227" y="6819639"/>
            <a:ext cx="3306074" cy="1486265"/>
            <a:chOff x="0" y="0"/>
            <a:chExt cx="4408098" cy="1981686"/>
          </a:xfrm>
        </p:grpSpPr>
        <p:sp>
          <p:nvSpPr>
            <p:cNvPr id="783" name="Google Shape;783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4" name="Google Shape;784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5" name="Google Shape;785;p30"/>
          <p:cNvGrpSpPr/>
          <p:nvPr/>
        </p:nvGrpSpPr>
        <p:grpSpPr>
          <a:xfrm>
            <a:off x="12230044" y="6819639"/>
            <a:ext cx="3306074" cy="1486265"/>
            <a:chOff x="0" y="0"/>
            <a:chExt cx="4408098" cy="1981686"/>
          </a:xfrm>
        </p:grpSpPr>
        <p:sp>
          <p:nvSpPr>
            <p:cNvPr id="786" name="Google Shape;786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7" name="Google Shape;787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pic>
        <p:nvPicPr>
          <p:cNvPr id="788" name="Google Shape;7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125" y="2973023"/>
            <a:ext cx="4157700" cy="36024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89" name="Google Shape;7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00" y="2968263"/>
            <a:ext cx="4157700" cy="3592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90" name="Google Shape;7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0982" y="2968275"/>
            <a:ext cx="4158000" cy="35928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9AC02FF8-EC4F-3BB3-40A1-CD1D5C26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858BA66-9172-E623-BF54-64155E2A06D6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91959D-07FA-8EC8-C615-BF209B7F95DF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BEB0B3C9-ED3A-731B-B257-3204E550B1BE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396275D-FC0E-2BF1-DA98-F5F9ECAA8EA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6EBE26F7-061C-5330-2A55-806D52B8BD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FC68CDB3-F074-6EE5-8861-ADDEAAB794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64C3DA8A-399C-D87E-690F-5C6CE9D0B498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E299DDC-457B-DF82-C2D7-E3D36E813B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C911B260-9FAB-5F1F-947F-26CA48DCD7F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6219499B-6FBE-A7D7-1FAD-47B7C800C374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D7D1142-21EB-B85E-0F4D-22F5433BF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AFCE6BBC-DEF2-02F5-EE6A-8FAD48A7AD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FBA5CF5C-3018-2DC1-64DC-5FF8B057E12D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0F92036C-4D1F-FF1E-95FD-2777C88200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D460131-F834-AA23-8F5E-C2C98D78FF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C29697A7-BB7C-D04A-FC11-B2D4BD75AC33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F37B3DCD-3AB5-AF05-F94A-802DBBEFC5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8A95276-E166-0C4D-B42E-DEB98644E6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14D89CB-DEFF-DED5-C90F-7A76EFFDD155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FEECB739-5C56-2213-7B80-CC14FE403D24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03EEBEFA-972C-EA10-7051-E2B13A9BFCBD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6FB77F87-54D2-AAB9-C348-48B04B30CEA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F6310867-D075-E0D5-537C-CF44E02CF8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10BC0697-1B29-99B8-CEC3-1DCF674DAA0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760505F6-FF5F-78B7-8888-3E683370111F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947CB3D-C694-FB46-2B5E-F41F923B375D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CF2BB41F-0B86-52A2-4CFA-B9946C281890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B5CC3-5A6C-5DEE-BC90-728B28E7330E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C947FA8-EEAC-478D-E2C0-DAAEA9E55C9E}"/>
              </a:ext>
            </a:extLst>
          </p:cNvPr>
          <p:cNvSpPr txBox="1"/>
          <p:nvPr/>
        </p:nvSpPr>
        <p:spPr>
          <a:xfrm>
            <a:off x="6795341" y="6125094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del certificato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8DDDDB7D-9860-3635-7CFF-ABE729DF0E5D}"/>
              </a:ext>
            </a:extLst>
          </p:cNvPr>
          <p:cNvSpPr txBox="1"/>
          <p:nvPr/>
        </p:nvSpPr>
        <p:spPr>
          <a:xfrm>
            <a:off x="3534315" y="4040040"/>
            <a:ext cx="774880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 Cryptography Architecture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902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1"/>
          <p:cNvSpPr txBox="1"/>
          <p:nvPr/>
        </p:nvSpPr>
        <p:spPr>
          <a:xfrm>
            <a:off x="3729073" y="3774537"/>
            <a:ext cx="10829854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 dirty="0"/>
          </a:p>
        </p:txBody>
      </p:sp>
      <p:sp>
        <p:nvSpPr>
          <p:cNvPr id="796" name="Google Shape;796;p31"/>
          <p:cNvSpPr txBox="1"/>
          <p:nvPr/>
        </p:nvSpPr>
        <p:spPr>
          <a:xfrm>
            <a:off x="5703818" y="5385338"/>
            <a:ext cx="6880363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closing statement or call-to-action here.</a:t>
            </a:r>
            <a:endParaRPr dirty="0"/>
          </a:p>
        </p:txBody>
      </p:sp>
      <p:sp>
        <p:nvSpPr>
          <p:cNvPr id="797" name="Google Shape;797;p31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98" name="Google Shape;798;p31"/>
          <p:cNvSpPr/>
          <p:nvPr/>
        </p:nvSpPr>
        <p:spPr>
          <a:xfrm rot="7807243">
            <a:off x="11109324" y="346381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99" name="Google Shape;799;p31"/>
          <p:cNvGrpSpPr/>
          <p:nvPr/>
        </p:nvGrpSpPr>
        <p:grpSpPr>
          <a:xfrm>
            <a:off x="13775409" y="946006"/>
            <a:ext cx="2728468" cy="2504648"/>
            <a:chOff x="0" y="-47625"/>
            <a:chExt cx="812800" cy="746125"/>
          </a:xfrm>
        </p:grpSpPr>
        <p:sp>
          <p:nvSpPr>
            <p:cNvPr id="800" name="Google Shape;800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1" name="Google Shape;801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31"/>
          <p:cNvGrpSpPr/>
          <p:nvPr/>
        </p:nvGrpSpPr>
        <p:grpSpPr>
          <a:xfrm>
            <a:off x="14425431" y="680584"/>
            <a:ext cx="2078446" cy="1907948"/>
            <a:chOff x="0" y="-47625"/>
            <a:chExt cx="812800" cy="746125"/>
          </a:xfrm>
        </p:grpSpPr>
        <p:sp>
          <p:nvSpPr>
            <p:cNvPr id="803" name="Google Shape;803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4" name="Google Shape;804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31"/>
          <p:cNvGrpSpPr/>
          <p:nvPr/>
        </p:nvGrpSpPr>
        <p:grpSpPr>
          <a:xfrm>
            <a:off x="1846611" y="1879955"/>
            <a:ext cx="1509689" cy="1385847"/>
            <a:chOff x="0" y="-47625"/>
            <a:chExt cx="812800" cy="746125"/>
          </a:xfrm>
        </p:grpSpPr>
        <p:sp>
          <p:nvSpPr>
            <p:cNvPr id="806" name="Google Shape;806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7" name="Google Shape;807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31"/>
          <p:cNvGrpSpPr/>
          <p:nvPr/>
        </p:nvGrpSpPr>
        <p:grpSpPr>
          <a:xfrm>
            <a:off x="2257209" y="1774156"/>
            <a:ext cx="1032416" cy="947726"/>
            <a:chOff x="0" y="-47625"/>
            <a:chExt cx="812800" cy="746125"/>
          </a:xfrm>
        </p:grpSpPr>
        <p:sp>
          <p:nvSpPr>
            <p:cNvPr id="809" name="Google Shape;809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10" name="Google Shape;810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11699915" y="7630006"/>
            <a:ext cx="1007468" cy="995426"/>
            <a:chOff x="0" y="-53826"/>
            <a:chExt cx="1343290" cy="1327236"/>
          </a:xfrm>
        </p:grpSpPr>
        <p:grpSp>
          <p:nvGrpSpPr>
            <p:cNvPr id="812" name="Google Shape;812;p31"/>
            <p:cNvGrpSpPr/>
            <p:nvPr/>
          </p:nvGrpSpPr>
          <p:grpSpPr>
            <a:xfrm>
              <a:off x="0" y="40312"/>
              <a:ext cx="1343290" cy="1233098"/>
              <a:chOff x="0" y="-47625"/>
              <a:chExt cx="812800" cy="746125"/>
            </a:xfrm>
          </p:grpSpPr>
          <p:sp>
            <p:nvSpPr>
              <p:cNvPr id="813" name="Google Shape;813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4" name="Google Shape;814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31"/>
            <p:cNvGrpSpPr/>
            <p:nvPr/>
          </p:nvGrpSpPr>
          <p:grpSpPr>
            <a:xfrm>
              <a:off x="365341" y="-53826"/>
              <a:ext cx="918623" cy="843268"/>
              <a:chOff x="0" y="-47625"/>
              <a:chExt cx="812800" cy="746125"/>
            </a:xfrm>
          </p:grpSpPr>
          <p:sp>
            <p:nvSpPr>
              <p:cNvPr id="816" name="Google Shape;816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7" name="Google Shape;817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2"/>
          <p:cNvSpPr/>
          <p:nvPr/>
        </p:nvSpPr>
        <p:spPr>
          <a:xfrm rot="-2699999">
            <a:off x="-5996412" y="-563580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23" name="Google Shape;823;p32"/>
          <p:cNvSpPr txBox="1"/>
          <p:nvPr/>
        </p:nvSpPr>
        <p:spPr>
          <a:xfrm>
            <a:off x="1028700" y="765751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 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dirty="0"/>
          </a:p>
        </p:txBody>
      </p:sp>
      <p:sp>
        <p:nvSpPr>
          <p:cNvPr id="824" name="Google Shape;824;p32"/>
          <p:cNvSpPr txBox="1"/>
          <p:nvPr/>
        </p:nvSpPr>
        <p:spPr>
          <a:xfrm>
            <a:off x="1028700" y="3545205"/>
            <a:ext cx="5059131" cy="571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 Happy designing! 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 dirty="0"/>
          </a:p>
        </p:txBody>
      </p:sp>
      <p:sp>
        <p:nvSpPr>
          <p:cNvPr id="825" name="Google Shape;825;p32"/>
          <p:cNvSpPr txBox="1"/>
          <p:nvPr/>
        </p:nvSpPr>
        <p:spPr>
          <a:xfrm>
            <a:off x="1028700" y="4704016"/>
            <a:ext cx="4676765" cy="74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7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uses the following free fonts:</a:t>
            </a:r>
            <a:endParaRPr dirty="0"/>
          </a:p>
        </p:txBody>
      </p:sp>
      <p:sp>
        <p:nvSpPr>
          <p:cNvPr id="826" name="Google Shape;826;p32"/>
          <p:cNvSpPr txBox="1"/>
          <p:nvPr/>
        </p:nvSpPr>
        <p:spPr>
          <a:xfrm>
            <a:off x="1028700" y="5955744"/>
            <a:ext cx="3719406" cy="86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Titles: Montserrat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Headers: Open Sauce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Body Copy: Open Sauce</a:t>
            </a:r>
            <a:endParaRPr dirty="0"/>
          </a:p>
        </p:txBody>
      </p:sp>
      <p:sp>
        <p:nvSpPr>
          <p:cNvPr id="827" name="Google Shape;827;p32"/>
          <p:cNvSpPr/>
          <p:nvPr/>
        </p:nvSpPr>
        <p:spPr>
          <a:xfrm rot="8100000">
            <a:off x="11258937" y="56029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28" name="Google Shape;828;p32"/>
          <p:cNvGrpSpPr/>
          <p:nvPr/>
        </p:nvGrpSpPr>
        <p:grpSpPr>
          <a:xfrm>
            <a:off x="7520729" y="1065280"/>
            <a:ext cx="706620" cy="8156438"/>
            <a:chOff x="0" y="0"/>
            <a:chExt cx="942160" cy="10875252"/>
          </a:xfrm>
        </p:grpSpPr>
        <p:sp>
          <p:nvSpPr>
            <p:cNvPr id="829" name="Google Shape;829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8942932" y="1065280"/>
            <a:ext cx="706620" cy="8156438"/>
            <a:chOff x="0" y="0"/>
            <a:chExt cx="942160" cy="10875252"/>
          </a:xfrm>
        </p:grpSpPr>
        <p:sp>
          <p:nvSpPr>
            <p:cNvPr id="837" name="Google Shape;83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44" name="Google Shape;844;p32"/>
          <p:cNvGrpSpPr/>
          <p:nvPr/>
        </p:nvGrpSpPr>
        <p:grpSpPr>
          <a:xfrm>
            <a:off x="13187841" y="1065280"/>
            <a:ext cx="706620" cy="8156438"/>
            <a:chOff x="0" y="0"/>
            <a:chExt cx="942160" cy="10875252"/>
          </a:xfrm>
        </p:grpSpPr>
        <p:sp>
          <p:nvSpPr>
            <p:cNvPr id="845" name="Google Shape;845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52" name="Google Shape;852;p32"/>
          <p:cNvGrpSpPr/>
          <p:nvPr/>
        </p:nvGrpSpPr>
        <p:grpSpPr>
          <a:xfrm>
            <a:off x="15942439" y="1065280"/>
            <a:ext cx="706620" cy="8156438"/>
            <a:chOff x="0" y="0"/>
            <a:chExt cx="942160" cy="10875252"/>
          </a:xfrm>
        </p:grpSpPr>
        <p:sp>
          <p:nvSpPr>
            <p:cNvPr id="853" name="Google Shape;85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14575145" y="1065280"/>
            <a:ext cx="706620" cy="8156438"/>
            <a:chOff x="0" y="0"/>
            <a:chExt cx="942160" cy="10875252"/>
          </a:xfrm>
        </p:grpSpPr>
        <p:sp>
          <p:nvSpPr>
            <p:cNvPr id="861" name="Google Shape;861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8" name="Google Shape;868;p32"/>
          <p:cNvGrpSpPr/>
          <p:nvPr/>
        </p:nvGrpSpPr>
        <p:grpSpPr>
          <a:xfrm>
            <a:off x="10365136" y="1065280"/>
            <a:ext cx="706620" cy="8156438"/>
            <a:chOff x="0" y="0"/>
            <a:chExt cx="942160" cy="10875252"/>
          </a:xfrm>
        </p:grpSpPr>
        <p:sp>
          <p:nvSpPr>
            <p:cNvPr id="869" name="Google Shape;86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76" name="Google Shape;876;p32"/>
          <p:cNvGrpSpPr/>
          <p:nvPr/>
        </p:nvGrpSpPr>
        <p:grpSpPr>
          <a:xfrm>
            <a:off x="11757915" y="1065280"/>
            <a:ext cx="789260" cy="8156438"/>
            <a:chOff x="0" y="0"/>
            <a:chExt cx="1052347" cy="10875252"/>
          </a:xfrm>
        </p:grpSpPr>
        <p:sp>
          <p:nvSpPr>
            <p:cNvPr id="877" name="Google Shape;87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0" y="0"/>
              <a:ext cx="1052347" cy="1052347"/>
            </a:xfrm>
            <a:custGeom>
              <a:avLst/>
              <a:gdLst/>
              <a:ahLst/>
              <a:cxnLst/>
              <a:rect l="l" t="t" r="r" b="b"/>
              <a:pathLst>
                <a:path w="1052347" h="1052347" extrusionOk="0">
                  <a:moveTo>
                    <a:pt x="0" y="0"/>
                  </a:moveTo>
                  <a:lnTo>
                    <a:pt x="1052347" y="0"/>
                  </a:lnTo>
                  <a:lnTo>
                    <a:pt x="1052347" y="1052347"/>
                  </a:lnTo>
                  <a:lnTo>
                    <a:pt x="0" y="1052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/>
        </p:nvSpPr>
        <p:spPr>
          <a:xfrm>
            <a:off x="5280936" y="1195181"/>
            <a:ext cx="7726128" cy="102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 dirty="0"/>
          </a:p>
        </p:txBody>
      </p:sp>
      <p:sp>
        <p:nvSpPr>
          <p:cNvPr id="889" name="Google Shape;889;p33"/>
          <p:cNvSpPr txBox="1"/>
          <p:nvPr/>
        </p:nvSpPr>
        <p:spPr>
          <a:xfrm>
            <a:off x="3143698" y="5102950"/>
            <a:ext cx="11810379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 dirty="0"/>
          </a:p>
        </p:txBody>
      </p:sp>
      <p:sp>
        <p:nvSpPr>
          <p:cNvPr id="890" name="Google Shape;890;p33"/>
          <p:cNvSpPr txBox="1"/>
          <p:nvPr/>
        </p:nvSpPr>
        <p:spPr>
          <a:xfrm>
            <a:off x="2818025" y="7261888"/>
            <a:ext cx="12651949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SlidesCarnival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presentation template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Pexels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photos</a:t>
            </a:r>
            <a:endParaRPr dirty="0"/>
          </a:p>
        </p:txBody>
      </p:sp>
      <p:sp>
        <p:nvSpPr>
          <p:cNvPr id="891" name="Google Shape;891;p33"/>
          <p:cNvSpPr txBox="1"/>
          <p:nvPr/>
        </p:nvSpPr>
        <p:spPr>
          <a:xfrm>
            <a:off x="2818025" y="8700163"/>
            <a:ext cx="1265194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Happy designing! </a:t>
            </a:r>
            <a:endParaRPr/>
          </a:p>
        </p:txBody>
      </p:sp>
      <p:sp>
        <p:nvSpPr>
          <p:cNvPr id="892" name="Google Shape;892;p33"/>
          <p:cNvSpPr/>
          <p:nvPr/>
        </p:nvSpPr>
        <p:spPr>
          <a:xfrm rot="-2699999">
            <a:off x="-5980271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893" name="Google Shape;893;p33"/>
          <p:cNvSpPr/>
          <p:nvPr/>
        </p:nvSpPr>
        <p:spPr>
          <a:xfrm rot="7807243">
            <a:off x="12174648" y="382379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894" name="Google Shape;894;p33"/>
          <p:cNvGrpSpPr/>
          <p:nvPr/>
        </p:nvGrpSpPr>
        <p:grpSpPr>
          <a:xfrm>
            <a:off x="14016565" y="1183600"/>
            <a:ext cx="1875026" cy="1989564"/>
            <a:chOff x="0" y="-122432"/>
            <a:chExt cx="2500034" cy="2652752"/>
          </a:xfrm>
        </p:grpSpPr>
        <p:grpSp>
          <p:nvGrpSpPr>
            <p:cNvPr id="895" name="Google Shape;895;p33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896" name="Google Shape;89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7" name="Google Shape;89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33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899" name="Google Shape;899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0" name="Google Shape;900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1" name="Google Shape;901;p33"/>
          <p:cNvGrpSpPr/>
          <p:nvPr/>
        </p:nvGrpSpPr>
        <p:grpSpPr>
          <a:xfrm>
            <a:off x="1970138" y="7409864"/>
            <a:ext cx="944194" cy="1006949"/>
            <a:chOff x="0" y="-60012"/>
            <a:chExt cx="1258926" cy="1342599"/>
          </a:xfrm>
        </p:grpSpPr>
        <p:grpSp>
          <p:nvGrpSpPr>
            <p:cNvPr id="902" name="Google Shape;902;p33"/>
            <p:cNvGrpSpPr/>
            <p:nvPr/>
          </p:nvGrpSpPr>
          <p:grpSpPr>
            <a:xfrm>
              <a:off x="260659" y="366210"/>
              <a:ext cx="998267" cy="916377"/>
              <a:chOff x="0" y="-47625"/>
              <a:chExt cx="812800" cy="746125"/>
            </a:xfrm>
          </p:grpSpPr>
          <p:sp>
            <p:nvSpPr>
              <p:cNvPr id="903" name="Google Shape;903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4" name="Google Shape;904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906" name="Google Shape;90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7" name="Google Shape;90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08" name="Google Shape;9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00" y="2799850"/>
            <a:ext cx="6425800" cy="1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/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/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/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/>
          <p:cNvSpPr txBox="1"/>
          <p:nvPr/>
        </p:nvSpPr>
        <p:spPr>
          <a:xfrm>
            <a:off x="1028700" y="1019175"/>
            <a:ext cx="55626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Classi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implementate</a:t>
            </a:r>
            <a:endParaRPr sz="1000" dirty="0"/>
          </a:p>
        </p:txBody>
      </p:sp>
      <p:grpSp>
        <p:nvGrpSpPr>
          <p:cNvPr id="445" name="Google Shape;445;p21"/>
          <p:cNvGrpSpPr/>
          <p:nvPr/>
        </p:nvGrpSpPr>
        <p:grpSpPr>
          <a:xfrm>
            <a:off x="1819941" y="4786305"/>
            <a:ext cx="3980025" cy="4111262"/>
            <a:chOff x="0" y="0"/>
            <a:chExt cx="5306700" cy="5481682"/>
          </a:xfrm>
        </p:grpSpPr>
        <p:sp>
          <p:nvSpPr>
            <p:cNvPr id="446" name="Google Shape;446;p21"/>
            <p:cNvSpPr txBox="1"/>
            <p:nvPr/>
          </p:nvSpPr>
          <p:spPr>
            <a:xfrm>
              <a:off x="0" y="0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CertificateInfo</a:t>
              </a:r>
              <a:endParaRPr dirty="0"/>
            </a:p>
          </p:txBody>
        </p:sp>
        <p:sp>
          <p:nvSpPr>
            <p:cNvPr id="447" name="Google Shape;447;p21"/>
            <p:cNvSpPr txBox="1"/>
            <p:nvPr/>
          </p:nvSpPr>
          <p:spPr>
            <a:xfrm>
              <a:off x="0" y="3990928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ShowCertificate</a:t>
              </a:r>
              <a:endParaRPr lang="en-US" dirty="0"/>
            </a:p>
          </p:txBody>
        </p:sp>
        <p:sp>
          <p:nvSpPr>
            <p:cNvPr id="448" name="Google Shape;448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Estrazione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informazioni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dal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449" name="Google Shape;449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Visualizzazione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grpSp>
        <p:nvGrpSpPr>
          <p:cNvPr id="450" name="Google Shape;450;p21"/>
          <p:cNvGrpSpPr/>
          <p:nvPr/>
        </p:nvGrpSpPr>
        <p:grpSpPr>
          <a:xfrm>
            <a:off x="6570107" y="4786305"/>
            <a:ext cx="4032753" cy="4111262"/>
            <a:chOff x="0" y="0"/>
            <a:chExt cx="5377004" cy="5481682"/>
          </a:xfrm>
        </p:grpSpPr>
        <p:sp>
          <p:nvSpPr>
            <p:cNvPr id="451" name="Google Shape;451;p21"/>
            <p:cNvSpPr txBox="1"/>
            <p:nvPr/>
          </p:nvSpPr>
          <p:spPr>
            <a:xfrm>
              <a:off x="0" y="0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CertificateValidation</a:t>
              </a:r>
              <a:endParaRPr lang="en-US" dirty="0"/>
            </a:p>
          </p:txBody>
        </p:sp>
        <p:sp>
          <p:nvSpPr>
            <p:cNvPr id="452" name="Google Shape;452;p21"/>
            <p:cNvSpPr txBox="1"/>
            <p:nvPr/>
          </p:nvSpPr>
          <p:spPr>
            <a:xfrm>
              <a:off x="0" y="3990928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CertificateManager</a:t>
              </a:r>
              <a:endParaRPr lang="en-US" dirty="0"/>
            </a:p>
          </p:txBody>
        </p:sp>
        <p:sp>
          <p:nvSpPr>
            <p:cNvPr id="453" name="Google Shape;453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dirty="0" err="1">
                  <a:solidFill>
                    <a:srgbClr val="FFFFFF"/>
                  </a:solidFill>
                </a:rPr>
                <a:t>Controllo</a:t>
              </a:r>
              <a:r>
                <a:rPr lang="en-US" sz="2399" dirty="0">
                  <a:solidFill>
                    <a:srgbClr val="FFFFFF"/>
                  </a:solidFill>
                </a:rPr>
                <a:t> di </a:t>
              </a:r>
              <a:r>
                <a:rPr lang="en-US" sz="2399" dirty="0" err="1">
                  <a:solidFill>
                    <a:srgbClr val="FFFFFF"/>
                  </a:solidFill>
                </a:rPr>
                <a:t>validità</a:t>
              </a:r>
              <a:r>
                <a:rPr lang="en-US" sz="2399" dirty="0">
                  <a:solidFill>
                    <a:srgbClr val="FFFFFF"/>
                  </a:solidFill>
                </a:rPr>
                <a:t> del certificate.</a:t>
              </a:r>
              <a:endParaRPr dirty="0"/>
            </a:p>
          </p:txBody>
        </p:sp>
        <p:sp>
          <p:nvSpPr>
            <p:cNvPr id="454" name="Google Shape;454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funzionalità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sp>
        <p:nvSpPr>
          <p:cNvPr id="4" name="Google Shape;446;p21">
            <a:extLst>
              <a:ext uri="{FF2B5EF4-FFF2-40B4-BE49-F238E27FC236}">
                <a16:creationId xmlns:a16="http://schemas.microsoft.com/office/drawing/2014/main" id="{D7FD9D34-206D-E6CE-9D08-9F3673A8791A}"/>
              </a:ext>
            </a:extLst>
          </p:cNvPr>
          <p:cNvSpPr txBox="1"/>
          <p:nvPr/>
        </p:nvSpPr>
        <p:spPr>
          <a:xfrm>
            <a:off x="11132132" y="1484554"/>
            <a:ext cx="6690907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 lavorare con Java è stato prima necessario importare il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 in un keystore mediante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keytool</a:t>
            </a:r>
            <a:r>
              <a:rPr lang="it-IT" sz="3200" b="1" dirty="0">
                <a:solidFill>
                  <a:srgbClr val="FFFFFF"/>
                </a:solidFill>
              </a:rPr>
              <a:t>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 err="1">
                <a:solidFill>
                  <a:schemeClr val="bg1"/>
                </a:solidFill>
              </a:rPr>
              <a:t>keytool</a:t>
            </a:r>
            <a:r>
              <a:rPr lang="en-US" sz="3200" i="1" dirty="0">
                <a:solidFill>
                  <a:schemeClr val="bg1"/>
                </a:solidFill>
              </a:rPr>
              <a:t> -</a:t>
            </a:r>
            <a:r>
              <a:rPr lang="en-US" sz="3200" i="1" dirty="0" err="1">
                <a:solidFill>
                  <a:schemeClr val="bg1"/>
                </a:solidFill>
              </a:rPr>
              <a:t>importcert</a:t>
            </a:r>
            <a:r>
              <a:rPr lang="en-US" sz="3200" i="1" dirty="0">
                <a:solidFill>
                  <a:schemeClr val="bg1"/>
                </a:solidFill>
              </a:rPr>
              <a:t> -file certificate.crt -alias </a:t>
            </a:r>
            <a:r>
              <a:rPr lang="en-US" sz="3200" i="1" dirty="0" err="1">
                <a:solidFill>
                  <a:schemeClr val="bg1"/>
                </a:solidFill>
              </a:rPr>
              <a:t>mioCertificato</a:t>
            </a:r>
            <a:r>
              <a:rPr lang="en-US" sz="3200" i="1" dirty="0">
                <a:solidFill>
                  <a:schemeClr val="bg1"/>
                </a:solidFill>
              </a:rPr>
              <a:t> -keystore </a:t>
            </a:r>
            <a:r>
              <a:rPr lang="en-US" sz="3200" i="1" dirty="0" err="1">
                <a:solidFill>
                  <a:schemeClr val="bg1"/>
                </a:solidFill>
              </a:rPr>
              <a:t>keystore.jks</a:t>
            </a: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Questo creerà un file keystore (</a:t>
            </a:r>
            <a:r>
              <a:rPr lang="it-IT" sz="3200" b="1" dirty="0" err="1">
                <a:solidFill>
                  <a:schemeClr val="bg1"/>
                </a:solidFill>
              </a:rPr>
              <a:t>keystore.jks</a:t>
            </a:r>
            <a:r>
              <a:rPr lang="it-IT" sz="3200" b="1" dirty="0">
                <a:solidFill>
                  <a:schemeClr val="bg1"/>
                </a:solidFill>
              </a:rPr>
              <a:t>) che contiene il certificato generato.</a:t>
            </a:r>
            <a:endParaRPr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E6858FF4-3B5C-FD5B-A01E-D2D79CBF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169BA283-44C2-BC4B-A2DC-64343E6452F4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A66E45EC-E539-81EF-A969-4F6E7AE31725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A13D0ABE-799D-E681-1E40-2477F6286B62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6A7B247F-84FF-B1F8-87EB-FA5FFC4026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CA0FECE6-9EDD-221F-DEDF-4F7A189B683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922C63C-28D8-D53B-D852-A4F27793EF40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7F779E92-949C-C343-0641-ABEAF28B90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C4992AA7-325F-6738-AF4A-DD8FA17DA32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3FFB9C2C-AA53-28D0-B9F1-48A505957C14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83FC8F93-7B4A-985D-A765-19C1B30647EF}"/>
              </a:ext>
            </a:extLst>
          </p:cNvPr>
          <p:cNvSpPr txBox="1"/>
          <p:nvPr/>
        </p:nvSpPr>
        <p:spPr>
          <a:xfrm>
            <a:off x="1271587" y="1642940"/>
            <a:ext cx="1647997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Estrae un certificato specificato tramite alias e visualizza alcune informazioni su di esso se è un certificato X.509. Le informazioni estratte includono: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6F59C85-1BE5-4D55-DE58-68DCC54A1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33349"/>
              </p:ext>
            </p:extLst>
          </p:nvPr>
        </p:nvGraphicFramePr>
        <p:xfrm>
          <a:off x="5140505" y="3103419"/>
          <a:ext cx="8006990" cy="686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02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3997</Words>
  <Application>Microsoft Office PowerPoint</Application>
  <PresentationFormat>Personalizzato</PresentationFormat>
  <Paragraphs>471</Paragraphs>
  <Slides>72</Slides>
  <Notes>72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Montserrat</vt:lpstr>
      <vt:lpstr>Montserrat SemiBold</vt:lpstr>
      <vt:lpstr>Montserrat Medium</vt:lpstr>
      <vt:lpstr>Lato</vt:lpstr>
      <vt:lpstr>Open Sans</vt:lpstr>
      <vt:lpstr>Montserrat Black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Giada</dc:creator>
  <cp:lastModifiedBy>GIADA OTTAIANO</cp:lastModifiedBy>
  <cp:revision>58</cp:revision>
  <dcterms:modified xsi:type="dcterms:W3CDTF">2024-12-05T22:31:28Z</dcterms:modified>
</cp:coreProperties>
</file>